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797675" cy="9926638"/>
  <p:embeddedFontLst>
    <p:embeddedFont>
      <p:font typeface="K2D" panose="00000500000000000000" pitchFamily="2" charset="-34"/>
      <p:regular r:id="rId11"/>
      <p:bold r:id="rId12"/>
      <p:italic r:id="rId13"/>
      <p:boldItalic r:id="rId14"/>
    </p:embeddedFont>
    <p:embeddedFont>
      <p:font typeface="K2D Light" panose="00000400000000000000" pitchFamily="2" charset="-34"/>
      <p:regular r:id="rId15"/>
      <p:italic r:id="rId16"/>
    </p:embeddedFont>
    <p:embeddedFont>
      <p:font typeface="K2D Medium" panose="00000600000000000000" pitchFamily="2" charset="-34"/>
      <p:regular r:id="rId17"/>
      <p:italic r:id="rId18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939" autoAdjust="0"/>
  </p:normalViewPr>
  <p:slideViewPr>
    <p:cSldViewPr snapToGrid="0">
      <p:cViewPr varScale="1">
        <p:scale>
          <a:sx n="80" d="100"/>
          <a:sy n="80" d="100"/>
        </p:scale>
        <p:origin x="17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88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t>Introduktion</a:t>
            </a:r>
            <a:r>
              <a:rPr dirty="0"/>
              <a:t> til Vejle RessourceCenter og </a:t>
            </a:r>
            <a:r>
              <a:t>forløbet</a:t>
            </a:r>
            <a:r>
              <a:rPr dirty="0"/>
              <a:t>.</a:t>
            </a:r>
            <a:endParaRPr lang="da-DK" dirty="0"/>
          </a:p>
          <a:p>
            <a:pPr>
              <a:defRPr sz="1200">
                <a:latin typeface="Calibri"/>
              </a:defRPr>
            </a:pPr>
            <a:endParaRPr lang="da-DK" dirty="0"/>
          </a:p>
          <a:p>
            <a:pPr>
              <a:lnSpc>
                <a:spcPts val="1500"/>
              </a:lnSpc>
              <a:defRPr sz="1200">
                <a:latin typeface="Calibri"/>
              </a:defRPr>
            </a:pPr>
            <a:endParaRPr lang="da-DK" dirty="0">
              <a:solidFill>
                <a:srgbClr val="444444"/>
              </a:solidFill>
            </a:endParaRPr>
          </a:p>
          <a:p>
            <a:pPr>
              <a:lnSpc>
                <a:spcPts val="1500"/>
              </a:lnSpc>
              <a:defRPr sz="1200">
                <a:latin typeface="Calibri"/>
              </a:defRPr>
            </a:pPr>
            <a:r>
              <a:rPr lang="da-DK" i="1"/>
              <a:t>Klik på video-ikonet for at åbne hjemmesiden med billed- og videomateriale til virksomheden.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I det her </a:t>
            </a:r>
            <a:r>
              <a:rPr dirty="0" err="1"/>
              <a:t>forløb</a:t>
            </a:r>
            <a:r>
              <a:rPr dirty="0"/>
              <a:t> </a:t>
            </a:r>
            <a:r>
              <a:rPr dirty="0" err="1"/>
              <a:t>skal</a:t>
            </a:r>
            <a:r>
              <a:rPr dirty="0"/>
              <a:t> I </a:t>
            </a:r>
            <a:r>
              <a:rPr dirty="0" err="1"/>
              <a:t>arbejde</a:t>
            </a:r>
            <a:r>
              <a:rPr dirty="0"/>
              <a:t> med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rigtig</a:t>
            </a:r>
            <a:r>
              <a:rPr dirty="0"/>
              <a:t> </a:t>
            </a:r>
            <a:r>
              <a:rPr dirty="0" err="1"/>
              <a:t>virksomhed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/>
              <a:t>Vejle RessourceCenter </a:t>
            </a:r>
            <a:r>
              <a:rPr dirty="0" err="1"/>
              <a:t>arbejder</a:t>
            </a:r>
            <a:r>
              <a:rPr dirty="0"/>
              <a:t> med </a:t>
            </a:r>
            <a:r>
              <a:rPr dirty="0" err="1"/>
              <a:t>affald</a:t>
            </a:r>
            <a:r>
              <a:rPr dirty="0"/>
              <a:t> – men </a:t>
            </a:r>
            <a:r>
              <a:rPr dirty="0" err="1"/>
              <a:t>ikke</a:t>
            </a:r>
            <a:r>
              <a:rPr dirty="0"/>
              <a:t> bare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noget</a:t>
            </a:r>
            <a:r>
              <a:rPr dirty="0"/>
              <a:t>, der </a:t>
            </a:r>
            <a:r>
              <a:rPr dirty="0" err="1"/>
              <a:t>skal</a:t>
            </a:r>
            <a:r>
              <a:rPr dirty="0"/>
              <a:t> </a:t>
            </a:r>
            <a:r>
              <a:rPr dirty="0" err="1"/>
              <a:t>væk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/>
              <a:t>Her ser man </a:t>
            </a:r>
            <a:r>
              <a:rPr dirty="0" err="1"/>
              <a:t>affald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ressourcer</a:t>
            </a:r>
            <a:r>
              <a:rPr dirty="0"/>
              <a:t>, der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bruges</a:t>
            </a:r>
            <a:r>
              <a:rPr dirty="0"/>
              <a:t> </a:t>
            </a:r>
            <a:r>
              <a:rPr dirty="0" err="1"/>
              <a:t>igen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Virksomheden</a:t>
            </a:r>
            <a:r>
              <a:rPr dirty="0"/>
              <a:t> </a:t>
            </a:r>
            <a:r>
              <a:rPr dirty="0" err="1"/>
              <a:t>arbejder</a:t>
            </a:r>
            <a:r>
              <a:rPr dirty="0"/>
              <a:t> med at: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håndtere</a:t>
            </a:r>
            <a:r>
              <a:rPr dirty="0"/>
              <a:t> </a:t>
            </a:r>
            <a:r>
              <a:rPr dirty="0" err="1"/>
              <a:t>affald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sortere</a:t>
            </a:r>
            <a:r>
              <a:rPr dirty="0"/>
              <a:t> </a:t>
            </a:r>
            <a:r>
              <a:rPr dirty="0" err="1"/>
              <a:t>materialer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sørge</a:t>
            </a:r>
            <a:r>
              <a:rPr dirty="0"/>
              <a:t> for, at </a:t>
            </a:r>
            <a:r>
              <a:rPr dirty="0" err="1"/>
              <a:t>ressourcer</a:t>
            </a:r>
            <a:r>
              <a:rPr dirty="0"/>
              <a:t> </a:t>
            </a:r>
            <a:r>
              <a:rPr dirty="0" err="1"/>
              <a:t>ikke</a:t>
            </a:r>
            <a:r>
              <a:rPr dirty="0"/>
              <a:t> </a:t>
            </a:r>
            <a:r>
              <a:rPr dirty="0" err="1"/>
              <a:t>går</a:t>
            </a:r>
            <a:r>
              <a:rPr dirty="0"/>
              <a:t> til </a:t>
            </a:r>
            <a:r>
              <a:rPr dirty="0" err="1"/>
              <a:t>spilde</a:t>
            </a:r>
            <a:endParaRPr dirty="0"/>
          </a:p>
          <a:p>
            <a:pPr>
              <a:defRPr sz="1200">
                <a:latin typeface="Calibri"/>
              </a:defRPr>
            </a:pPr>
            <a:endParaRPr lang="da-DK" dirty="0"/>
          </a:p>
          <a:p>
            <a:pPr>
              <a:defRPr sz="1200">
                <a:latin typeface="Calibri"/>
              </a:defRPr>
            </a:pPr>
            <a:r>
              <a:rPr dirty="0" err="1"/>
              <a:t>Spørg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Hvad</a:t>
            </a:r>
            <a:r>
              <a:rPr dirty="0"/>
              <a:t> </a:t>
            </a:r>
            <a:r>
              <a:rPr dirty="0" err="1"/>
              <a:t>sker</a:t>
            </a:r>
            <a:r>
              <a:rPr dirty="0"/>
              <a:t> der med </a:t>
            </a:r>
            <a:r>
              <a:rPr dirty="0" err="1"/>
              <a:t>jeres</a:t>
            </a:r>
            <a:r>
              <a:rPr dirty="0"/>
              <a:t> </a:t>
            </a:r>
            <a:r>
              <a:rPr dirty="0" err="1"/>
              <a:t>affald</a:t>
            </a:r>
            <a:r>
              <a:rPr dirty="0"/>
              <a:t> </a:t>
            </a:r>
            <a:r>
              <a:rPr dirty="0" err="1"/>
              <a:t>derhjemme</a:t>
            </a:r>
            <a:r>
              <a:rPr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Vejle RessourceCenter </a:t>
            </a:r>
            <a:r>
              <a:rPr dirty="0" err="1"/>
              <a:t>håndterer</a:t>
            </a:r>
            <a:r>
              <a:rPr dirty="0"/>
              <a:t> mange typer </a:t>
            </a:r>
            <a:r>
              <a:rPr dirty="0" err="1"/>
              <a:t>affald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Det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være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plast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metal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træ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elektronik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Noget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genbruges</a:t>
            </a:r>
            <a:r>
              <a:rPr dirty="0"/>
              <a:t> </a:t>
            </a:r>
            <a:r>
              <a:rPr dirty="0" err="1"/>
              <a:t>direkte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/>
              <a:t>Noget </a:t>
            </a:r>
            <a:r>
              <a:rPr dirty="0" err="1"/>
              <a:t>bliver</a:t>
            </a:r>
            <a:r>
              <a:rPr dirty="0"/>
              <a:t> </a:t>
            </a:r>
            <a:r>
              <a:rPr dirty="0" err="1"/>
              <a:t>genanvendt</a:t>
            </a:r>
            <a:r>
              <a:rPr dirty="0"/>
              <a:t> og </a:t>
            </a:r>
            <a:r>
              <a:rPr dirty="0" err="1"/>
              <a:t>lavet</a:t>
            </a:r>
            <a:r>
              <a:rPr dirty="0"/>
              <a:t> til nye </a:t>
            </a:r>
            <a:r>
              <a:rPr dirty="0" err="1"/>
              <a:t>materialer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Hvis</a:t>
            </a:r>
            <a:r>
              <a:rPr dirty="0"/>
              <a:t> </a:t>
            </a:r>
            <a:r>
              <a:rPr dirty="0" err="1"/>
              <a:t>affald</a:t>
            </a:r>
            <a:r>
              <a:rPr dirty="0"/>
              <a:t> </a:t>
            </a:r>
            <a:r>
              <a:rPr dirty="0" err="1"/>
              <a:t>ikke</a:t>
            </a:r>
            <a:r>
              <a:rPr dirty="0"/>
              <a:t> </a:t>
            </a:r>
            <a:r>
              <a:rPr dirty="0" err="1"/>
              <a:t>bliver</a:t>
            </a:r>
            <a:r>
              <a:rPr dirty="0"/>
              <a:t> </a:t>
            </a:r>
            <a:r>
              <a:rPr dirty="0" err="1"/>
              <a:t>sorteret</a:t>
            </a:r>
            <a:r>
              <a:rPr dirty="0"/>
              <a:t> </a:t>
            </a:r>
            <a:r>
              <a:rPr dirty="0" err="1"/>
              <a:t>rigtigt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går</a:t>
            </a:r>
            <a:r>
              <a:rPr dirty="0"/>
              <a:t> </a:t>
            </a:r>
            <a:r>
              <a:rPr dirty="0" err="1"/>
              <a:t>ressourcer</a:t>
            </a:r>
            <a:r>
              <a:rPr dirty="0"/>
              <a:t> </a:t>
            </a:r>
            <a:r>
              <a:rPr dirty="0" err="1"/>
              <a:t>tabt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belastes</a:t>
            </a:r>
            <a:r>
              <a:rPr dirty="0"/>
              <a:t> </a:t>
            </a:r>
            <a:r>
              <a:rPr dirty="0" err="1"/>
              <a:t>miljø</a:t>
            </a:r>
            <a:r>
              <a:rPr dirty="0"/>
              <a:t> og </a:t>
            </a:r>
            <a:r>
              <a:rPr dirty="0" err="1"/>
              <a:t>klima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Pointe: </a:t>
            </a:r>
            <a:r>
              <a:rPr dirty="0" err="1"/>
              <a:t>Affald</a:t>
            </a:r>
            <a:r>
              <a:rPr dirty="0"/>
              <a:t> er </a:t>
            </a:r>
            <a:r>
              <a:rPr dirty="0" err="1"/>
              <a:t>ikke</a:t>
            </a:r>
            <a:r>
              <a:rPr dirty="0"/>
              <a:t> bare </a:t>
            </a:r>
            <a:r>
              <a:rPr dirty="0" err="1"/>
              <a:t>affald</a:t>
            </a:r>
            <a:r>
              <a:rPr dirty="0"/>
              <a:t> – det er </a:t>
            </a:r>
            <a:r>
              <a:rPr dirty="0" err="1"/>
              <a:t>værdifulde</a:t>
            </a:r>
            <a:r>
              <a:rPr dirty="0"/>
              <a:t> </a:t>
            </a:r>
            <a:r>
              <a:rPr dirty="0" err="1"/>
              <a:t>materialer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I </a:t>
            </a:r>
            <a:r>
              <a:rPr dirty="0" err="1"/>
              <a:t>praksis</a:t>
            </a:r>
            <a:r>
              <a:rPr dirty="0"/>
              <a:t> handler </a:t>
            </a:r>
            <a:r>
              <a:rPr dirty="0" err="1"/>
              <a:t>arbejdet</a:t>
            </a:r>
            <a:r>
              <a:rPr dirty="0"/>
              <a:t> om at </a:t>
            </a:r>
            <a:r>
              <a:rPr dirty="0" err="1"/>
              <a:t>modtage</a:t>
            </a:r>
            <a:r>
              <a:rPr dirty="0"/>
              <a:t> </a:t>
            </a:r>
            <a:r>
              <a:rPr dirty="0" err="1"/>
              <a:t>affald</a:t>
            </a:r>
            <a:r>
              <a:rPr dirty="0"/>
              <a:t> </a:t>
            </a:r>
            <a:r>
              <a:rPr dirty="0" err="1"/>
              <a:t>fra</a:t>
            </a:r>
            <a:r>
              <a:rPr dirty="0"/>
              <a:t> </a:t>
            </a:r>
            <a:r>
              <a:rPr dirty="0" err="1"/>
              <a:t>borgere</a:t>
            </a:r>
            <a:r>
              <a:rPr dirty="0"/>
              <a:t> og </a:t>
            </a:r>
            <a:r>
              <a:rPr dirty="0" err="1"/>
              <a:t>virksomheder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Derefter</a:t>
            </a:r>
            <a:r>
              <a:rPr dirty="0"/>
              <a:t> </a:t>
            </a:r>
            <a:r>
              <a:rPr dirty="0" err="1"/>
              <a:t>bliver</a:t>
            </a:r>
            <a:r>
              <a:rPr dirty="0"/>
              <a:t> det: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sorteret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vurderet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sendt</a:t>
            </a:r>
            <a:r>
              <a:rPr dirty="0"/>
              <a:t> </a:t>
            </a:r>
            <a:r>
              <a:rPr dirty="0" err="1"/>
              <a:t>videre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Nogle ting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bruges</a:t>
            </a:r>
            <a:r>
              <a:rPr dirty="0"/>
              <a:t> </a:t>
            </a:r>
            <a:r>
              <a:rPr dirty="0" err="1"/>
              <a:t>igen</a:t>
            </a:r>
            <a:r>
              <a:rPr dirty="0"/>
              <a:t> med det </a:t>
            </a:r>
            <a:r>
              <a:rPr dirty="0" err="1"/>
              <a:t>samme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/>
              <a:t>Andre </a:t>
            </a:r>
            <a:r>
              <a:rPr dirty="0" err="1"/>
              <a:t>bliver</a:t>
            </a:r>
            <a:r>
              <a:rPr dirty="0"/>
              <a:t> </a:t>
            </a:r>
            <a:r>
              <a:rPr dirty="0" err="1"/>
              <a:t>lavet</a:t>
            </a:r>
            <a:r>
              <a:rPr dirty="0"/>
              <a:t> om til nye </a:t>
            </a:r>
            <a:r>
              <a:rPr dirty="0" err="1"/>
              <a:t>produkter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Pointe: Det er et system, </a:t>
            </a:r>
            <a:r>
              <a:rPr dirty="0" err="1"/>
              <a:t>hvor</a:t>
            </a:r>
            <a:r>
              <a:rPr dirty="0"/>
              <a:t> alt </a:t>
            </a:r>
            <a:r>
              <a:rPr dirty="0" err="1"/>
              <a:t>skal</a:t>
            </a:r>
            <a:r>
              <a:rPr dirty="0"/>
              <a:t> </a:t>
            </a:r>
            <a:r>
              <a:rPr dirty="0" err="1"/>
              <a:t>ende</a:t>
            </a:r>
            <a:r>
              <a:rPr dirty="0"/>
              <a:t> det </a:t>
            </a:r>
            <a:r>
              <a:rPr dirty="0" err="1"/>
              <a:t>rigtige</a:t>
            </a:r>
            <a:r>
              <a:rPr dirty="0"/>
              <a:t> </a:t>
            </a:r>
            <a:r>
              <a:rPr dirty="0" err="1"/>
              <a:t>sted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Der </a:t>
            </a:r>
            <a:r>
              <a:rPr dirty="0" err="1"/>
              <a:t>arbejder</a:t>
            </a:r>
            <a:r>
              <a:rPr dirty="0"/>
              <a:t> mange </a:t>
            </a:r>
            <a:r>
              <a:rPr dirty="0" err="1"/>
              <a:t>forskellige</a:t>
            </a:r>
            <a:r>
              <a:rPr dirty="0"/>
              <a:t> fag </a:t>
            </a:r>
            <a:r>
              <a:rPr dirty="0" err="1"/>
              <a:t>på</a:t>
            </a:r>
            <a:r>
              <a:rPr dirty="0"/>
              <a:t> et RessourceCenter.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De </a:t>
            </a:r>
            <a:r>
              <a:rPr dirty="0" err="1"/>
              <a:t>arbejder</a:t>
            </a:r>
            <a:r>
              <a:rPr dirty="0"/>
              <a:t> </a:t>
            </a:r>
            <a:r>
              <a:rPr dirty="0" err="1"/>
              <a:t>fx</a:t>
            </a:r>
            <a:r>
              <a:rPr dirty="0"/>
              <a:t> med: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drift </a:t>
            </a:r>
            <a:r>
              <a:rPr dirty="0" err="1"/>
              <a:t>af</a:t>
            </a:r>
            <a:r>
              <a:rPr dirty="0"/>
              <a:t> </a:t>
            </a:r>
            <a:r>
              <a:rPr dirty="0" err="1"/>
              <a:t>pladsen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vejledning</a:t>
            </a:r>
            <a:r>
              <a:rPr dirty="0"/>
              <a:t> </a:t>
            </a:r>
            <a:r>
              <a:rPr dirty="0" err="1"/>
              <a:t>af</a:t>
            </a:r>
            <a:r>
              <a:rPr dirty="0"/>
              <a:t> </a:t>
            </a:r>
            <a:r>
              <a:rPr dirty="0" err="1"/>
              <a:t>borgere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håndtering</a:t>
            </a:r>
            <a:r>
              <a:rPr dirty="0"/>
              <a:t> </a:t>
            </a:r>
            <a:r>
              <a:rPr dirty="0" err="1"/>
              <a:t>af</a:t>
            </a:r>
            <a:r>
              <a:rPr dirty="0"/>
              <a:t> </a:t>
            </a:r>
            <a:r>
              <a:rPr dirty="0" err="1"/>
              <a:t>materialer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Arbejdet</a:t>
            </a:r>
            <a:r>
              <a:rPr dirty="0"/>
              <a:t> </a:t>
            </a:r>
            <a:r>
              <a:rPr dirty="0" err="1"/>
              <a:t>kræver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overblik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samarbejde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viden</a:t>
            </a:r>
            <a:r>
              <a:rPr dirty="0"/>
              <a:t> om </a:t>
            </a:r>
            <a:r>
              <a:rPr dirty="0" err="1"/>
              <a:t>materialer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Spørg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Hvorfor</a:t>
            </a:r>
            <a:r>
              <a:rPr dirty="0"/>
              <a:t> </a:t>
            </a:r>
            <a:r>
              <a:rPr dirty="0" err="1"/>
              <a:t>tror</a:t>
            </a:r>
            <a:r>
              <a:rPr dirty="0"/>
              <a:t> I, det er </a:t>
            </a:r>
            <a:r>
              <a:rPr dirty="0" err="1"/>
              <a:t>vigtigt</a:t>
            </a:r>
            <a:r>
              <a:rPr dirty="0"/>
              <a:t>, at </a:t>
            </a:r>
            <a:r>
              <a:rPr dirty="0" err="1"/>
              <a:t>borgerne</a:t>
            </a:r>
            <a:r>
              <a:rPr dirty="0"/>
              <a:t> </a:t>
            </a:r>
            <a:r>
              <a:rPr dirty="0" err="1"/>
              <a:t>bliver</a:t>
            </a:r>
            <a:r>
              <a:rPr dirty="0"/>
              <a:t> </a:t>
            </a:r>
            <a:r>
              <a:rPr dirty="0" err="1"/>
              <a:t>hjulpet</a:t>
            </a:r>
            <a:r>
              <a:rPr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Det handler </a:t>
            </a:r>
            <a:r>
              <a:rPr dirty="0" err="1"/>
              <a:t>ikke</a:t>
            </a:r>
            <a:r>
              <a:rPr dirty="0"/>
              <a:t> </a:t>
            </a:r>
            <a:r>
              <a:rPr dirty="0" err="1"/>
              <a:t>kun</a:t>
            </a:r>
            <a:r>
              <a:rPr dirty="0"/>
              <a:t> om at </a:t>
            </a:r>
            <a:r>
              <a:rPr dirty="0" err="1"/>
              <a:t>komme</a:t>
            </a:r>
            <a:r>
              <a:rPr dirty="0"/>
              <a:t> </a:t>
            </a:r>
            <a:r>
              <a:rPr dirty="0" err="1"/>
              <a:t>af</a:t>
            </a:r>
            <a:r>
              <a:rPr dirty="0"/>
              <a:t> med </a:t>
            </a:r>
            <a:r>
              <a:rPr dirty="0" err="1"/>
              <a:t>affald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Det handler </a:t>
            </a:r>
            <a:r>
              <a:rPr dirty="0" err="1"/>
              <a:t>også</a:t>
            </a:r>
            <a:r>
              <a:rPr dirty="0"/>
              <a:t> om: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at </a:t>
            </a:r>
            <a:r>
              <a:rPr dirty="0" err="1"/>
              <a:t>få</a:t>
            </a:r>
            <a:r>
              <a:rPr dirty="0"/>
              <a:t> </a:t>
            </a:r>
            <a:r>
              <a:rPr dirty="0" err="1"/>
              <a:t>systemet</a:t>
            </a:r>
            <a:r>
              <a:rPr dirty="0"/>
              <a:t> til at </a:t>
            </a:r>
            <a:r>
              <a:rPr dirty="0" err="1"/>
              <a:t>fungere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at </a:t>
            </a:r>
            <a:r>
              <a:rPr dirty="0" err="1"/>
              <a:t>gøre</a:t>
            </a:r>
            <a:r>
              <a:rPr dirty="0"/>
              <a:t> det </a:t>
            </a:r>
            <a:r>
              <a:rPr dirty="0" err="1"/>
              <a:t>nemt</a:t>
            </a:r>
            <a:r>
              <a:rPr dirty="0"/>
              <a:t> for </a:t>
            </a:r>
            <a:r>
              <a:rPr dirty="0" err="1"/>
              <a:t>borgere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at </a:t>
            </a:r>
            <a:r>
              <a:rPr dirty="0" err="1"/>
              <a:t>skabe</a:t>
            </a:r>
            <a:r>
              <a:rPr dirty="0"/>
              <a:t> </a:t>
            </a:r>
            <a:r>
              <a:rPr dirty="0" err="1"/>
              <a:t>gode</a:t>
            </a:r>
            <a:r>
              <a:rPr dirty="0"/>
              <a:t> </a:t>
            </a:r>
            <a:r>
              <a:rPr dirty="0" err="1"/>
              <a:t>løsninger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Mange </a:t>
            </a:r>
            <a:r>
              <a:rPr dirty="0" err="1"/>
              <a:t>mennesker</a:t>
            </a:r>
            <a:r>
              <a:rPr dirty="0"/>
              <a:t> </a:t>
            </a:r>
            <a:r>
              <a:rPr dirty="0" err="1"/>
              <a:t>bruger</a:t>
            </a:r>
            <a:r>
              <a:rPr dirty="0"/>
              <a:t> </a:t>
            </a:r>
            <a:r>
              <a:rPr dirty="0" err="1"/>
              <a:t>pladsen</a:t>
            </a:r>
            <a:r>
              <a:rPr dirty="0"/>
              <a:t> </a:t>
            </a:r>
            <a:r>
              <a:rPr dirty="0" err="1"/>
              <a:t>hver</a:t>
            </a:r>
            <a:r>
              <a:rPr dirty="0"/>
              <a:t> </a:t>
            </a:r>
            <a:r>
              <a:rPr dirty="0" err="1"/>
              <a:t>dag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 err="1"/>
              <a:t>Derfor</a:t>
            </a:r>
            <a:r>
              <a:rPr dirty="0"/>
              <a:t> </a:t>
            </a:r>
            <a:r>
              <a:rPr dirty="0" err="1"/>
              <a:t>skal</a:t>
            </a:r>
            <a:r>
              <a:rPr dirty="0"/>
              <a:t> det </a:t>
            </a:r>
            <a:r>
              <a:rPr dirty="0" err="1"/>
              <a:t>være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overskueligt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hurtigt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nemt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Pointe: </a:t>
            </a:r>
            <a:r>
              <a:rPr dirty="0" err="1"/>
              <a:t>Hvis</a:t>
            </a:r>
            <a:r>
              <a:rPr dirty="0"/>
              <a:t> </a:t>
            </a:r>
            <a:r>
              <a:rPr dirty="0" err="1"/>
              <a:t>systemet</a:t>
            </a:r>
            <a:r>
              <a:rPr dirty="0"/>
              <a:t> er </a:t>
            </a:r>
            <a:r>
              <a:rPr dirty="0" err="1"/>
              <a:t>svært</a:t>
            </a:r>
            <a:r>
              <a:rPr dirty="0"/>
              <a:t> → </a:t>
            </a:r>
            <a:r>
              <a:rPr dirty="0" err="1"/>
              <a:t>sorterer</a:t>
            </a:r>
            <a:r>
              <a:rPr dirty="0"/>
              <a:t> folk </a:t>
            </a:r>
            <a:r>
              <a:rPr dirty="0" err="1"/>
              <a:t>forkert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En </a:t>
            </a:r>
            <a:r>
              <a:rPr dirty="0" err="1"/>
              <a:t>dag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RessourceCenteret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være</a:t>
            </a:r>
            <a:r>
              <a:rPr dirty="0"/>
              <a:t> </a:t>
            </a:r>
            <a:r>
              <a:rPr dirty="0" err="1"/>
              <a:t>travl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Der </a:t>
            </a:r>
            <a:r>
              <a:rPr dirty="0" err="1"/>
              <a:t>kommer</a:t>
            </a:r>
            <a:r>
              <a:rPr dirty="0"/>
              <a:t> mange </a:t>
            </a:r>
            <a:r>
              <a:rPr dirty="0" err="1"/>
              <a:t>mennesker</a:t>
            </a:r>
            <a:r>
              <a:rPr dirty="0"/>
              <a:t> med </a:t>
            </a:r>
            <a:r>
              <a:rPr dirty="0" err="1"/>
              <a:t>affald</a:t>
            </a:r>
            <a:r>
              <a:rPr dirty="0"/>
              <a:t> – </a:t>
            </a:r>
            <a:r>
              <a:rPr dirty="0" err="1"/>
              <a:t>ofte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samme</a:t>
            </a:r>
            <a:r>
              <a:rPr dirty="0"/>
              <a:t> </a:t>
            </a:r>
            <a:r>
              <a:rPr dirty="0" err="1"/>
              <a:t>tid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r>
              <a:rPr dirty="0"/>
              <a:t>Det </a:t>
            </a:r>
            <a:r>
              <a:rPr dirty="0" err="1"/>
              <a:t>betyder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der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opstå</a:t>
            </a:r>
            <a:r>
              <a:rPr dirty="0"/>
              <a:t> </a:t>
            </a:r>
            <a:r>
              <a:rPr dirty="0" err="1"/>
              <a:t>kø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det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være</a:t>
            </a:r>
            <a:r>
              <a:rPr dirty="0"/>
              <a:t> </a:t>
            </a:r>
            <a:r>
              <a:rPr dirty="0" err="1"/>
              <a:t>svært</a:t>
            </a:r>
            <a:r>
              <a:rPr dirty="0"/>
              <a:t> at </a:t>
            </a:r>
            <a:r>
              <a:rPr dirty="0" err="1"/>
              <a:t>finde</a:t>
            </a:r>
            <a:r>
              <a:rPr dirty="0"/>
              <a:t> </a:t>
            </a:r>
            <a:r>
              <a:rPr dirty="0" err="1"/>
              <a:t>rundt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der er </a:t>
            </a:r>
            <a:r>
              <a:rPr dirty="0" err="1"/>
              <a:t>brug</a:t>
            </a:r>
            <a:r>
              <a:rPr dirty="0"/>
              <a:t> for </a:t>
            </a:r>
            <a:r>
              <a:rPr dirty="0" err="1"/>
              <a:t>gode</a:t>
            </a:r>
            <a:r>
              <a:rPr dirty="0"/>
              <a:t> </a:t>
            </a:r>
            <a:r>
              <a:rPr dirty="0" err="1"/>
              <a:t>løsninger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Derfor</a:t>
            </a:r>
            <a:r>
              <a:rPr dirty="0"/>
              <a:t> er det </a:t>
            </a:r>
            <a:r>
              <a:rPr dirty="0" err="1"/>
              <a:t>vigtigt</a:t>
            </a:r>
            <a:r>
              <a:rPr dirty="0"/>
              <a:t> med: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tydelig</a:t>
            </a:r>
            <a:r>
              <a:rPr dirty="0"/>
              <a:t> </a:t>
            </a:r>
            <a:r>
              <a:rPr dirty="0" err="1"/>
              <a:t>skiltning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gode</a:t>
            </a:r>
            <a:r>
              <a:rPr dirty="0"/>
              <a:t> </a:t>
            </a:r>
            <a:r>
              <a:rPr dirty="0" err="1"/>
              <a:t>ruter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overblik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Spørg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Hvad</a:t>
            </a:r>
            <a:r>
              <a:rPr dirty="0"/>
              <a:t> </a:t>
            </a:r>
            <a:r>
              <a:rPr dirty="0" err="1"/>
              <a:t>gør</a:t>
            </a:r>
            <a:r>
              <a:rPr dirty="0"/>
              <a:t> det </a:t>
            </a:r>
            <a:r>
              <a:rPr dirty="0" err="1"/>
              <a:t>nemt</a:t>
            </a:r>
            <a:r>
              <a:rPr dirty="0"/>
              <a:t> at </a:t>
            </a:r>
            <a:r>
              <a:rPr dirty="0" err="1"/>
              <a:t>finde</a:t>
            </a:r>
            <a:r>
              <a:rPr dirty="0"/>
              <a:t> </a:t>
            </a:r>
            <a:r>
              <a:rPr dirty="0" err="1"/>
              <a:t>rundt</a:t>
            </a:r>
            <a:r>
              <a:rPr dirty="0"/>
              <a:t> et </a:t>
            </a:r>
            <a:r>
              <a:rPr dirty="0" err="1"/>
              <a:t>sted</a:t>
            </a:r>
            <a:r>
              <a:rPr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 sz="1200">
                <a:latin typeface="Calibri"/>
              </a:defRPr>
            </a:pPr>
            <a:r>
              <a:rPr dirty="0"/>
              <a:t>Vejle RessourceCenter spiller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vigtig</a:t>
            </a:r>
            <a:r>
              <a:rPr dirty="0"/>
              <a:t> </a:t>
            </a:r>
            <a:r>
              <a:rPr dirty="0" err="1"/>
              <a:t>rolle</a:t>
            </a:r>
            <a:r>
              <a:rPr dirty="0"/>
              <a:t> i </a:t>
            </a:r>
            <a:r>
              <a:rPr dirty="0" err="1"/>
              <a:t>samfundet</a:t>
            </a:r>
            <a:r>
              <a:rPr dirty="0"/>
              <a:t>.</a:t>
            </a:r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 err="1"/>
              <a:t>Når</a:t>
            </a:r>
            <a:r>
              <a:rPr dirty="0"/>
              <a:t> vi </a:t>
            </a:r>
            <a:r>
              <a:rPr dirty="0" err="1"/>
              <a:t>sorterer</a:t>
            </a:r>
            <a:r>
              <a:rPr dirty="0"/>
              <a:t> </a:t>
            </a:r>
            <a:r>
              <a:rPr dirty="0" err="1"/>
              <a:t>rigtigt</a:t>
            </a:r>
            <a:r>
              <a:rPr dirty="0"/>
              <a:t>:</a:t>
            </a:r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materialer</a:t>
            </a:r>
            <a:r>
              <a:rPr dirty="0"/>
              <a:t> </a:t>
            </a:r>
            <a:r>
              <a:rPr dirty="0" err="1"/>
              <a:t>bruges</a:t>
            </a:r>
            <a:r>
              <a:rPr dirty="0"/>
              <a:t> </a:t>
            </a:r>
            <a:r>
              <a:rPr dirty="0" err="1"/>
              <a:t>igen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sparer vi </a:t>
            </a:r>
            <a:r>
              <a:rPr dirty="0" err="1"/>
              <a:t>ressourcer</a:t>
            </a: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- </a:t>
            </a:r>
            <a:r>
              <a:rPr dirty="0" err="1"/>
              <a:t>beskytter</a:t>
            </a:r>
            <a:r>
              <a:rPr dirty="0"/>
              <a:t> vi </a:t>
            </a:r>
            <a:r>
              <a:rPr dirty="0" err="1"/>
              <a:t>miljøet</a:t>
            </a:r>
            <a:endParaRPr dirty="0"/>
          </a:p>
          <a:p>
            <a:pPr>
              <a:defRPr sz="1200">
                <a:latin typeface="Calibri"/>
              </a:defRPr>
            </a:pPr>
            <a:endParaRPr dirty="0"/>
          </a:p>
          <a:p>
            <a:pPr>
              <a:defRPr sz="1200">
                <a:latin typeface="Calibri"/>
              </a:defRPr>
            </a:pPr>
            <a:r>
              <a:rPr dirty="0"/>
              <a:t>Det er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vigtig</a:t>
            </a:r>
            <a:r>
              <a:rPr dirty="0"/>
              <a:t> del </a:t>
            </a:r>
            <a:r>
              <a:rPr dirty="0" err="1"/>
              <a:t>af</a:t>
            </a:r>
            <a:r>
              <a:rPr dirty="0"/>
              <a:t> den </a:t>
            </a:r>
            <a:r>
              <a:rPr dirty="0" err="1"/>
              <a:t>grønne</a:t>
            </a:r>
            <a:r>
              <a:rPr dirty="0"/>
              <a:t> </a:t>
            </a:r>
            <a:r>
              <a:rPr dirty="0" err="1"/>
              <a:t>omstilling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0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710093" cy="360699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348753"/>
            <a:ext cx="9614100" cy="663389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568050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5"/>
            <a:ext cx="9614100" cy="30569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52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C1EA109F-B9C4-4828-BAAB-F7ADEEA8D7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C918915E-BEE7-4BB1-B9B5-5DDCA1742F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934320" cy="32518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7B1CAA2-16DD-465F-A582-F211F63FB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A7EE368-4678-41B7-A5F2-DA495F0207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3779EDFF-C8A4-4FB0-A09B-09A724AD5C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6EC7B464-B280-4821-B4B2-E85BE9BC2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46FCC4F9-91E8-4EDA-9CEB-B0110CC4CB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75F5711D-346C-4581-8A5A-541BDA989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3D64B16-C036-42AA-9D4D-780CD4E32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 dirty="0"/>
              <a:t>Skriv undertitel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97558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686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16421F2-BDA5-483C-898D-FF381557C9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20000"/>
            <a:ext cx="5056322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697B08D-C195-4182-ADD8-35B157FFD0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19999"/>
            <a:ext cx="5065200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53169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216B3EB0-9F03-40A5-A1E2-BFB919D729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accent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1631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59756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0" name="Billede 9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3045FD3D-780E-474F-8E8E-387081FED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367041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7"/>
            <a:ext cx="3921060" cy="387092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2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2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2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2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F8BCB97-90D0-4D5A-BFFB-59B1541AF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01F66CE-7753-4482-9363-7943C51E5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" y="333"/>
            <a:ext cx="12190815" cy="68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69577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5BE288D-D5D1-457A-951A-4460B8BB5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029689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A1482801-5B44-B7CA-2C4F-CA46B91EA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63359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87615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36E812D-9135-45B5-8B8D-D300B7663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887647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D3BDFA6D-7882-40F4-A389-EC3B43D29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976423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3802" cy="546847"/>
          </a:xfrm>
        </p:spPr>
        <p:txBody>
          <a:bodyPr tIns="36000" anchor="t"/>
          <a:lstStyle>
            <a:lvl1pPr algn="l">
              <a:defRPr sz="4000" b="1">
                <a:solidFill>
                  <a:schemeClr val="bg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3802" cy="42695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bg2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bg2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bg2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B0BE3ED7-5E16-4899-AF16-30392544F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807748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10ED372-47B2-4A33-AEFA-182E2072B2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a-DK" dirty="0"/>
              <a:t>Klik på ikonet for at indsætte et billede – husk Vejle Logo skal være på billede – det på skærmen overskrives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54871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27192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74583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113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1AA0E860-C464-4BB4-9374-6DF43923027B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86" r:id="rId3"/>
    <p:sldLayoutId id="214748367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www.vejleskills.dk/projects/ressource-center-vejl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3232" y="713232"/>
            <a:ext cx="7040880" cy="775597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400" b="1" i="0">
                <a:solidFill>
                  <a:srgbClr val="57256E"/>
                </a:solidFill>
                <a:latin typeface="Calibri Light"/>
              </a:defRPr>
            </a:pPr>
            <a:r>
              <a:rPr lang="da-DK" sz="4800" b="1" i="0" noProof="0" dirty="0">
                <a:solidFill>
                  <a:srgbClr val="57256E"/>
                </a:solidFill>
                <a:latin typeface="K2D" panose="00000500000000000000" pitchFamily="2" charset="-34"/>
                <a:cs typeface="K2D" panose="00000500000000000000" pitchFamily="2" charset="-34"/>
              </a:rPr>
              <a:t>RessourceCenter Vejle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00784"/>
            <a:ext cx="9998212" cy="46782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2200" b="0" i="0">
                <a:solidFill>
                  <a:srgbClr val="1F1F1F"/>
                </a:solidFill>
                <a:latin typeface="Calibri"/>
              </a:defRPr>
            </a:pPr>
            <a:r>
              <a:rPr lang="da-DK" sz="2800" b="0" i="0" noProof="0" dirty="0">
                <a:solidFill>
                  <a:srgbClr val="1F1F1F"/>
                </a:solidFill>
                <a:latin typeface="K2D "/>
              </a:rPr>
              <a:t>Mindre affald – bedre brug af ressourcer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39696"/>
            <a:ext cx="9558374" cy="421654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1800" b="0" i="1">
                <a:solidFill>
                  <a:srgbClr val="57256E"/>
                </a:solidFill>
                <a:latin typeface="Calibri"/>
              </a:defRPr>
            </a:pPr>
            <a:r>
              <a:rPr lang="da-DK" sz="2500" b="0" i="1" noProof="0" dirty="0">
                <a:solidFill>
                  <a:srgbClr val="57256E"/>
                </a:solidFill>
                <a:latin typeface="K2D "/>
              </a:rPr>
              <a:t>En arbejdsplads med fokus på sortering og genanvendelse</a:t>
            </a:r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AD804B9F-031E-C43B-6C01-A80FF627F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425" y="3224579"/>
            <a:ext cx="3105150" cy="3105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Hvem er RCV?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F5A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2002023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Vejle RessourceCenter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Mindre affald – bedre brug af ressourcer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En arbejdsplads med fokus på sortering og genanvendelse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0464" y="5138928"/>
            <a:ext cx="685800" cy="32004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r">
              <a:defRPr sz="1400" b="0" i="0">
                <a:solidFill>
                  <a:srgbClr val="57256E"/>
                </a:solidFill>
                <a:latin typeface="Calibri"/>
              </a:defRPr>
            </a:pPr>
            <a:r>
              <a:rPr sz="1400" b="0" i="0">
                <a:solidFill>
                  <a:srgbClr val="57256E"/>
                </a:solidFill>
                <a:latin typeface="Calibri"/>
              </a:rPr>
              <a:t>01</a:t>
            </a:r>
          </a:p>
        </p:txBody>
      </p:sp>
      <p:pic>
        <p:nvPicPr>
          <p:cNvPr id="7" name="Vejle RessourceCenter udefra" descr="Vejle RessourceCenter udefr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912" y="2505295"/>
            <a:ext cx="4434840" cy="2953673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8" name="Billedtekst_2_1"/>
          <p:cNvSpPr txBox="1"/>
          <p:nvPr/>
        </p:nvSpPr>
        <p:spPr>
          <a:xfrm>
            <a:off x="6915912" y="5509260"/>
            <a:ext cx="443484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RCV’s område og bygninger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Hvad er Vejle RessourceCenter?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D8C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27079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Affald fra borgere og virksomheder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Sortering og genanvendelse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Fokus på miljø og ressourcer</a:t>
            </a:r>
          </a:p>
        </p:txBody>
      </p:sp>
      <p:pic>
        <p:nvPicPr>
          <p:cNvPr id="7" name="Sorteringshal med materialer" descr="Sorteringshal med material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944" y="3529584"/>
            <a:ext cx="3520440" cy="2344667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Pap og papir til genanvendelse" descr="Pap og papir til genanvendels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236" y="839656"/>
            <a:ext cx="2492028" cy="2492028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3_1"/>
          <p:cNvSpPr txBox="1"/>
          <p:nvPr/>
        </p:nvSpPr>
        <p:spPr>
          <a:xfrm>
            <a:off x="5266944" y="5924543"/>
            <a:ext cx="3520440" cy="4754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Sorteringshal med materialer til genanvendelse</a:t>
            </a:r>
          </a:p>
        </p:txBody>
      </p:sp>
      <p:sp>
        <p:nvSpPr>
          <p:cNvPr id="10" name="Billedtekst_3_2"/>
          <p:cNvSpPr txBox="1"/>
          <p:nvPr/>
        </p:nvSpPr>
        <p:spPr>
          <a:xfrm>
            <a:off x="8764236" y="3381976"/>
            <a:ext cx="2492028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Pap og papir som ressource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Hvad laver de i praksis?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F5A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27079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Modtager affald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Sorterer materialer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Sender videre til genbrug</a:t>
            </a:r>
          </a:p>
        </p:txBody>
      </p:sp>
      <p:pic>
        <p:nvPicPr>
          <p:cNvPr id="7" name="Materialer håndteres med maskiner" descr="Materialer håndteres med maski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873" y="3429000"/>
            <a:ext cx="4343400" cy="2892772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Papirfraktion i sortering" descr="Papirfraktion i sorter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230" y="543306"/>
            <a:ext cx="2531538" cy="2531538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4_1"/>
          <p:cNvSpPr txBox="1"/>
          <p:nvPr/>
        </p:nvSpPr>
        <p:spPr>
          <a:xfrm>
            <a:off x="4942873" y="6372064"/>
            <a:ext cx="434340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Materialer sorteres og sendes videre</a:t>
            </a:r>
          </a:p>
        </p:txBody>
      </p:sp>
      <p:sp>
        <p:nvSpPr>
          <p:cNvPr id="10" name="Billedtekst_4_2"/>
          <p:cNvSpPr txBox="1"/>
          <p:nvPr/>
        </p:nvSpPr>
        <p:spPr>
          <a:xfrm>
            <a:off x="8947230" y="3125136"/>
            <a:ext cx="2531538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Papir klar til genanvendelse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 noProof="0" dirty="0">
                <a:solidFill>
                  <a:srgbClr val="57256E"/>
                </a:solidFill>
                <a:latin typeface="Calibri Light"/>
              </a:rPr>
              <a:t>Hvem arbejder der?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D8C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27079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noProof="0" dirty="0">
                <a:solidFill>
                  <a:srgbClr val="1F1F1F"/>
                </a:solidFill>
                <a:latin typeface="Calibri"/>
              </a:rPr>
              <a:t>Medarbejdere i drift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noProof="0" dirty="0">
                <a:solidFill>
                  <a:srgbClr val="1F1F1F"/>
                </a:solidFill>
                <a:latin typeface="Calibri"/>
              </a:rPr>
              <a:t>Borgerservice</a:t>
            </a:r>
            <a:endParaRPr lang="da-DK" sz="2200" noProof="0" dirty="0">
              <a:solidFill>
                <a:srgbClr val="1F1F1F"/>
              </a:solidFill>
              <a:latin typeface="Calibri"/>
            </a:endParaRP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noProof="0" dirty="0">
                <a:solidFill>
                  <a:srgbClr val="1F1F1F"/>
                </a:solidFill>
                <a:latin typeface="Calibri"/>
              </a:rPr>
              <a:t>Teknik og logistik</a:t>
            </a:r>
          </a:p>
        </p:txBody>
      </p:sp>
      <p:pic>
        <p:nvPicPr>
          <p:cNvPr id="7" name="Medarbejder på pladsen" descr="Medarbejder på plads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752" y="1353312"/>
            <a:ext cx="4434840" cy="2494598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Medarbejder i genbrugsbutikken" descr="Medarbejder i genbrugsbutikk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79" y="4370832"/>
            <a:ext cx="2788920" cy="1857464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5_1"/>
          <p:cNvSpPr txBox="1"/>
          <p:nvPr/>
        </p:nvSpPr>
        <p:spPr>
          <a:xfrm>
            <a:off x="6016752" y="3898202"/>
            <a:ext cx="443484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400" b="1" noProof="0" dirty="0">
                <a:solidFill>
                  <a:srgbClr val="57256E"/>
                </a:solidFill>
                <a:latin typeface="Calibri"/>
              </a:rPr>
              <a:t>Vejledning af borgere på pladsen</a:t>
            </a:r>
          </a:p>
        </p:txBody>
      </p:sp>
      <p:sp>
        <p:nvSpPr>
          <p:cNvPr id="10" name="Billedtekst_5_2"/>
          <p:cNvSpPr txBox="1"/>
          <p:nvPr/>
        </p:nvSpPr>
        <p:spPr>
          <a:xfrm>
            <a:off x="7498079" y="6278588"/>
            <a:ext cx="278892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400" b="1" noProof="0" dirty="0">
                <a:solidFill>
                  <a:srgbClr val="57256E"/>
                </a:solidFill>
                <a:latin typeface="Calibri"/>
              </a:rPr>
              <a:t>Medarbejder i genbrugsbutikken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Mere end bare affald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F5A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71335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Genbrug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Genanvendelse</a:t>
            </a:r>
            <a:endParaRPr lang="da-DK" sz="2200" dirty="0">
              <a:solidFill>
                <a:srgbClr val="1F1F1F"/>
              </a:solidFill>
              <a:latin typeface="Calibri"/>
            </a:endParaRP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Logistik</a:t>
            </a:r>
            <a:endParaRPr lang="da-DK" sz="2200" dirty="0">
              <a:solidFill>
                <a:srgbClr val="1F1F1F"/>
              </a:solidFill>
              <a:latin typeface="Calibri"/>
            </a:endParaRP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Samarbejde</a:t>
            </a:r>
          </a:p>
        </p:txBody>
      </p:sp>
      <p:pic>
        <p:nvPicPr>
          <p:cNvPr id="7" name="Genbrugsbutik med varer" descr="Genbrugsbutik med var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752" y="1060621"/>
            <a:ext cx="3246120" cy="2434590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Laboratoriet med genbrugsarbejde" descr="Laboratoriet med genbrugsarbej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78" y="3813049"/>
            <a:ext cx="3246119" cy="2434589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6_1"/>
          <p:cNvSpPr txBox="1"/>
          <p:nvPr/>
        </p:nvSpPr>
        <p:spPr>
          <a:xfrm>
            <a:off x="6096000" y="3483865"/>
            <a:ext cx="324612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dirty="0">
                <a:solidFill>
                  <a:srgbClr val="57256E"/>
                </a:solidFill>
                <a:latin typeface="Calibri"/>
              </a:rPr>
              <a:t>Genbrug giver ting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nyt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liv</a:t>
            </a:r>
          </a:p>
        </p:txBody>
      </p:sp>
      <p:sp>
        <p:nvSpPr>
          <p:cNvPr id="10" name="Billedtekst_6_2"/>
          <p:cNvSpPr txBox="1"/>
          <p:nvPr/>
        </p:nvSpPr>
        <p:spPr>
          <a:xfrm>
            <a:off x="7498078" y="6297930"/>
            <a:ext cx="333582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dirty="0" err="1">
                <a:solidFill>
                  <a:srgbClr val="57256E"/>
                </a:solidFill>
                <a:latin typeface="Calibri"/>
              </a:rPr>
              <a:t>Kreativt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værksted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med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genbrugsmaterialer</a:t>
            </a:r>
            <a:endParaRPr sz="1400" b="1" dirty="0">
              <a:solidFill>
                <a:srgbClr val="57256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En almindelig dag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D8C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27079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Mange borgere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Travle perioder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Flow og overblik</a:t>
            </a:r>
          </a:p>
        </p:txBody>
      </p:sp>
      <p:pic>
        <p:nvPicPr>
          <p:cNvPr id="7" name="Borgere og biler på genbrugspladsen" descr="Borgere og biler på genbrugsplads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88" y="1353312"/>
            <a:ext cx="4617720" cy="2597468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Skiltede affaldscontainere" descr="Skiltede affaldscontaine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4315968"/>
            <a:ext cx="3337560" cy="1877378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7_1"/>
          <p:cNvSpPr txBox="1"/>
          <p:nvPr/>
        </p:nvSpPr>
        <p:spPr>
          <a:xfrm>
            <a:off x="5961888" y="4001072"/>
            <a:ext cx="461772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dirty="0">
                <a:solidFill>
                  <a:srgbClr val="57256E"/>
                </a:solidFill>
                <a:latin typeface="Calibri"/>
              </a:rPr>
              <a:t>En </a:t>
            </a:r>
            <a:r>
              <a:rPr lang="da-DK" sz="1400" b="1" dirty="0">
                <a:solidFill>
                  <a:srgbClr val="57256E"/>
                </a:solidFill>
                <a:latin typeface="Calibri"/>
              </a:rPr>
              <a:t>hver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dag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med mange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besøgende</a:t>
            </a:r>
            <a:endParaRPr sz="1400" b="1" dirty="0">
              <a:solidFill>
                <a:srgbClr val="57256E"/>
              </a:solidFill>
              <a:latin typeface="Calibri"/>
            </a:endParaRPr>
          </a:p>
        </p:txBody>
      </p:sp>
      <p:sp>
        <p:nvSpPr>
          <p:cNvPr id="10" name="Billedtekst_7_2"/>
          <p:cNvSpPr txBox="1"/>
          <p:nvPr/>
        </p:nvSpPr>
        <p:spPr>
          <a:xfrm>
            <a:off x="6812280" y="6243638"/>
            <a:ext cx="3337560" cy="3291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Tydelig sortering hjælper borgerne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438912"/>
            <a:ext cx="9875520" cy="621709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>
              <a:defRPr sz="3800" b="1" i="0">
                <a:solidFill>
                  <a:srgbClr val="57256E"/>
                </a:solidFill>
                <a:latin typeface="Calibri Light"/>
              </a:defRPr>
            </a:pPr>
            <a:r>
              <a:rPr lang="da-DK" sz="3800" b="1" i="0">
                <a:solidFill>
                  <a:srgbClr val="57256E"/>
                </a:solidFill>
                <a:latin typeface="Calibri Light"/>
              </a:rPr>
              <a:t>Hvorfor er det vigtigt?</a:t>
            </a:r>
          </a:p>
        </p:txBody>
      </p:sp>
      <p:sp>
        <p:nvSpPr>
          <p:cNvPr id="3" name="Rectangle 2"/>
          <p:cNvSpPr/>
          <p:nvPr/>
        </p:nvSpPr>
        <p:spPr>
          <a:xfrm>
            <a:off x="713232" y="1133856"/>
            <a:ext cx="868680" cy="41148"/>
          </a:xfrm>
          <a:prstGeom prst="rect">
            <a:avLst/>
          </a:prstGeom>
          <a:solidFill>
            <a:srgbClr val="F5A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17904"/>
            <a:ext cx="5074920" cy="171335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Mindre affald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Mere genbrug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Bedre miljø</a:t>
            </a:r>
          </a:p>
          <a:p>
            <a:pPr marL="524510" indent="-342900">
              <a:lnSpc>
                <a:spcPct val="108000"/>
              </a:lnSpc>
              <a:spcAft>
                <a:spcPts val="550"/>
              </a:spcAft>
              <a:buFont typeface="Arial" panose="020B0604020202020204" pitchFamily="34" charset="0"/>
              <a:buChar char="•"/>
              <a:defRPr sz="2200">
                <a:solidFill>
                  <a:srgbClr val="1F1F1F"/>
                </a:solidFill>
                <a:latin typeface="Calibri"/>
              </a:defRPr>
            </a:pPr>
            <a:r>
              <a:rPr lang="da-DK" sz="2200" b="0" i="0" dirty="0">
                <a:solidFill>
                  <a:srgbClr val="1F1F1F"/>
                </a:solidFill>
                <a:latin typeface="Calibri"/>
              </a:rPr>
              <a:t>Grøn omstilling</a:t>
            </a:r>
          </a:p>
        </p:txBody>
      </p:sp>
      <p:pic>
        <p:nvPicPr>
          <p:cNvPr id="7" name="Genbrugsplads med grøn forgrund" descr="Genbrugsplads med grøn forgru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407" y="1042416"/>
            <a:ext cx="4343400" cy="2892772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pic>
        <p:nvPicPr>
          <p:cNvPr id="8" name="Skilt til gratis genbrugsmarked" descr="Skilt til gratis genbrugsmark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168" y="4443984"/>
            <a:ext cx="2926080" cy="1948815"/>
          </a:xfrm>
          <a:prstGeom prst="rect">
            <a:avLst/>
          </a:prstGeom>
          <a:ln w="14604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Billedtekst_8_1"/>
          <p:cNvSpPr txBox="1"/>
          <p:nvPr/>
        </p:nvSpPr>
        <p:spPr>
          <a:xfrm>
            <a:off x="6840407" y="3916811"/>
            <a:ext cx="4343400" cy="3108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57256E"/>
                </a:solidFill>
                <a:latin typeface="Calibri"/>
              </a:rPr>
              <a:t>Genbrug understøtter grøn omstilling</a:t>
            </a:r>
          </a:p>
        </p:txBody>
      </p:sp>
      <p:sp>
        <p:nvSpPr>
          <p:cNvPr id="10" name="Billedtekst_8_2"/>
          <p:cNvSpPr txBox="1"/>
          <p:nvPr/>
        </p:nvSpPr>
        <p:spPr>
          <a:xfrm>
            <a:off x="5916168" y="6301754"/>
            <a:ext cx="2926080" cy="3108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dirty="0">
                <a:solidFill>
                  <a:srgbClr val="57256E"/>
                </a:solidFill>
                <a:latin typeface="Calibri"/>
              </a:rPr>
              <a:t>Gratis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genbrug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giver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ressourcer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</a:t>
            </a:r>
            <a:r>
              <a:rPr sz="1400" b="1" dirty="0" err="1">
                <a:solidFill>
                  <a:srgbClr val="57256E"/>
                </a:solidFill>
                <a:latin typeface="Calibri"/>
              </a:rPr>
              <a:t>nyt</a:t>
            </a:r>
            <a:r>
              <a:rPr sz="1400" b="1" dirty="0">
                <a:solidFill>
                  <a:srgbClr val="57256E"/>
                </a:solidFill>
                <a:latin typeface="Calibri"/>
              </a:rPr>
              <a:t> liv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Beige">
      <a:dk1>
        <a:srgbClr val="000000"/>
      </a:dk1>
      <a:lt1>
        <a:srgbClr val="F8F8F8"/>
      </a:lt1>
      <a:dk2>
        <a:srgbClr val="57256E"/>
      </a:dk2>
      <a:lt2>
        <a:srgbClr val="D8C5AF"/>
      </a:lt2>
      <a:accent1>
        <a:srgbClr val="57256E"/>
      </a:accent1>
      <a:accent2>
        <a:srgbClr val="D8C5AF"/>
      </a:accent2>
      <a:accent3>
        <a:srgbClr val="5A3836"/>
      </a:accent3>
      <a:accent4>
        <a:srgbClr val="E8E1D6"/>
      </a:accent4>
      <a:accent5>
        <a:srgbClr val="004143"/>
      </a:accent5>
      <a:accent6>
        <a:srgbClr val="F5AA35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eige Vejle Kommune.potx" id="{0ACD05FD-59B4-4824-A240-73A81E5EA991}" vid="{D259E4A8-41E2-4FA8-B39A-D0472525D99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Beige Vejle Kommune</Template>
  <TotalTime>169</TotalTime>
  <Words>608</Words>
  <Application>Microsoft Office PowerPoint</Application>
  <PresentationFormat>Widescreen</PresentationFormat>
  <Paragraphs>140</Paragraphs>
  <Slides>8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6" baseType="lpstr">
      <vt:lpstr>K2D</vt:lpstr>
      <vt:lpstr>K2D Medium</vt:lpstr>
      <vt:lpstr>K2D Light</vt:lpstr>
      <vt:lpstr>Arial</vt:lpstr>
      <vt:lpstr>Calibri Light</vt:lpstr>
      <vt:lpstr>K2D </vt:lpstr>
      <vt:lpstr>Calibri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9</cp:revision>
  <cp:lastPrinted>2021-06-14T08:20:05Z</cp:lastPrinted>
  <dcterms:created xsi:type="dcterms:W3CDTF">2026-06-24T12:34:47Z</dcterms:created>
  <dcterms:modified xsi:type="dcterms:W3CDTF">2026-08-10T11:55:27Z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5b2269d5-79bb-48ed-9191-3b8c1f84eb1d</vt:lpwstr>
  </property>
</Properties>
</file>