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9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12192000" cy="6858000"/>
  <p:notesSz cx="6797675" cy="9926638"/>
  <p:embeddedFontLst>
    <p:embeddedFont>
      <p:font typeface="K2D" panose="00000500000000000000" pitchFamily="2" charset="-34"/>
      <p:regular r:id="rId10"/>
      <p:bold r:id="rId11"/>
      <p:italic r:id="rId12"/>
      <p:boldItalic r:id="rId13"/>
    </p:embeddedFont>
    <p:embeddedFont>
      <p:font typeface="K2D Light" panose="00000400000000000000" pitchFamily="2" charset="-34"/>
      <p:regular r:id="rId14"/>
      <p:italic r:id="rId15"/>
    </p:embeddedFont>
    <p:embeddedFont>
      <p:font typeface="K2D Medium" panose="00000600000000000000" pitchFamily="2" charset="-34"/>
      <p:regular r:id="rId16"/>
      <p:italic r:id="rId17"/>
    </p:embeddedFont>
  </p:embeddedFontLst>
  <p:defaultTextStyle>
    <a:defPPr>
      <a:defRPr lang="da-DK"/>
    </a:defPPr>
    <a:lvl1pPr marL="0" algn="l" defTabSz="1385196" rtl="0" eaLnBrk="1" latinLnBrk="0" hangingPunct="1">
      <a:defRPr sz="2727" kern="1200">
        <a:solidFill>
          <a:schemeClr val="tx1"/>
        </a:solidFill>
        <a:latin typeface="+mn-lt"/>
        <a:ea typeface="+mn-ea"/>
        <a:cs typeface="+mn-cs"/>
      </a:defRPr>
    </a:lvl1pPr>
    <a:lvl2pPr marL="692600" algn="l" defTabSz="1385196" rtl="0" eaLnBrk="1" latinLnBrk="0" hangingPunct="1">
      <a:defRPr sz="2727" kern="1200">
        <a:solidFill>
          <a:schemeClr val="tx1"/>
        </a:solidFill>
        <a:latin typeface="+mn-lt"/>
        <a:ea typeface="+mn-ea"/>
        <a:cs typeface="+mn-cs"/>
      </a:defRPr>
    </a:lvl2pPr>
    <a:lvl3pPr marL="1385196" algn="l" defTabSz="1385196" rtl="0" eaLnBrk="1" latinLnBrk="0" hangingPunct="1">
      <a:defRPr sz="2727" kern="1200">
        <a:solidFill>
          <a:schemeClr val="tx1"/>
        </a:solidFill>
        <a:latin typeface="+mn-lt"/>
        <a:ea typeface="+mn-ea"/>
        <a:cs typeface="+mn-cs"/>
      </a:defRPr>
    </a:lvl3pPr>
    <a:lvl4pPr marL="2077799" algn="l" defTabSz="1385196" rtl="0" eaLnBrk="1" latinLnBrk="0" hangingPunct="1">
      <a:defRPr sz="2727" kern="1200">
        <a:solidFill>
          <a:schemeClr val="tx1"/>
        </a:solidFill>
        <a:latin typeface="+mn-lt"/>
        <a:ea typeface="+mn-ea"/>
        <a:cs typeface="+mn-cs"/>
      </a:defRPr>
    </a:lvl4pPr>
    <a:lvl5pPr marL="2770396" algn="l" defTabSz="1385196" rtl="0" eaLnBrk="1" latinLnBrk="0" hangingPunct="1">
      <a:defRPr sz="2727" kern="1200">
        <a:solidFill>
          <a:schemeClr val="tx1"/>
        </a:solidFill>
        <a:latin typeface="+mn-lt"/>
        <a:ea typeface="+mn-ea"/>
        <a:cs typeface="+mn-cs"/>
      </a:defRPr>
    </a:lvl5pPr>
    <a:lvl6pPr marL="3462995" algn="l" defTabSz="1385196" rtl="0" eaLnBrk="1" latinLnBrk="0" hangingPunct="1">
      <a:defRPr sz="2727" kern="1200">
        <a:solidFill>
          <a:schemeClr val="tx1"/>
        </a:solidFill>
        <a:latin typeface="+mn-lt"/>
        <a:ea typeface="+mn-ea"/>
        <a:cs typeface="+mn-cs"/>
      </a:defRPr>
    </a:lvl6pPr>
    <a:lvl7pPr marL="4155591" algn="l" defTabSz="1385196" rtl="0" eaLnBrk="1" latinLnBrk="0" hangingPunct="1">
      <a:defRPr sz="2727" kern="1200">
        <a:solidFill>
          <a:schemeClr val="tx1"/>
        </a:solidFill>
        <a:latin typeface="+mn-lt"/>
        <a:ea typeface="+mn-ea"/>
        <a:cs typeface="+mn-cs"/>
      </a:defRPr>
    </a:lvl7pPr>
    <a:lvl8pPr marL="4848193" algn="l" defTabSz="1385196" rtl="0" eaLnBrk="1" latinLnBrk="0" hangingPunct="1">
      <a:defRPr sz="2727" kern="1200">
        <a:solidFill>
          <a:schemeClr val="tx1"/>
        </a:solidFill>
        <a:latin typeface="+mn-lt"/>
        <a:ea typeface="+mn-ea"/>
        <a:cs typeface="+mn-cs"/>
      </a:defRPr>
    </a:lvl8pPr>
    <a:lvl9pPr marL="5540793" algn="l" defTabSz="1385196" rtl="0" eaLnBrk="1" latinLnBrk="0" hangingPunct="1">
      <a:defRPr sz="2727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F8F8F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0D5F83A-477A-C949-DE81-83C2B1E261D1}" v="5" dt="2026-08-10T12:01:20.927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llemlayout 2 - Markering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75303" autoAdjust="0"/>
  </p:normalViewPr>
  <p:slideViewPr>
    <p:cSldViewPr snapToGrid="0">
      <p:cViewPr varScale="1">
        <p:scale>
          <a:sx n="83" d="100"/>
          <a:sy n="83" d="100"/>
        </p:scale>
        <p:origin x="1674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4.fntdata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font" Target="fonts/font3.fntdata"/><Relationship Id="rId17" Type="http://schemas.openxmlformats.org/officeDocument/2006/relationships/font" Target="fonts/font8.fntdata"/><Relationship Id="rId2" Type="http://schemas.openxmlformats.org/officeDocument/2006/relationships/slide" Target="slides/slide1.xml"/><Relationship Id="rId16" Type="http://schemas.openxmlformats.org/officeDocument/2006/relationships/font" Target="fonts/font7.fntdata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2.fntdata"/><Relationship Id="rId5" Type="http://schemas.openxmlformats.org/officeDocument/2006/relationships/slide" Target="slides/slide4.xml"/><Relationship Id="rId15" Type="http://schemas.openxmlformats.org/officeDocument/2006/relationships/font" Target="fonts/font6.fntdata"/><Relationship Id="rId10" Type="http://schemas.openxmlformats.org/officeDocument/2006/relationships/font" Target="fonts/font1.fntdata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font" Target="fonts/font5.fntdata"/><Relationship Id="rId22" Type="http://schemas.microsoft.com/office/2015/10/relationships/revisionInfo" Target="revisionInfo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7323243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 1">
            <a:extLst>
              <a:ext uri="{FF2B5EF4-FFF2-40B4-BE49-F238E27FC236}">
                <a16:creationId xmlns:a16="http://schemas.microsoft.com/office/drawing/2014/main" id="{57852FD3-9F15-FB1A-85CF-9BE9F3712AB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79450" y="4776788"/>
            <a:ext cx="5438775" cy="3908425"/>
          </a:xfrm>
          <a:prstGeom prst="rect">
            <a:avLst/>
          </a:prstGeom>
        </p:spPr>
        <p:txBody>
          <a:bodyPr/>
          <a:lstStyle/>
          <a:p>
            <a:r>
              <a:rPr lang="en-US" i="1" dirty="0">
                <a:highlight>
                  <a:srgbClr val="F5F5F5"/>
                </a:highlight>
              </a:rPr>
              <a:t>Klik </a:t>
            </a:r>
            <a:r>
              <a:rPr lang="en-US" i="1" dirty="0" err="1">
                <a:highlight>
                  <a:srgbClr val="F5F5F5"/>
                </a:highlight>
              </a:rPr>
              <a:t>på</a:t>
            </a:r>
            <a:r>
              <a:rPr lang="en-US" i="1" dirty="0">
                <a:highlight>
                  <a:srgbClr val="F5F5F5"/>
                </a:highlight>
              </a:rPr>
              <a:t> video-</a:t>
            </a:r>
            <a:r>
              <a:rPr lang="en-US" i="1" dirty="0" err="1">
                <a:highlight>
                  <a:srgbClr val="F5F5F5"/>
                </a:highlight>
              </a:rPr>
              <a:t>ikonet</a:t>
            </a:r>
            <a:r>
              <a:rPr lang="en-US" i="1" dirty="0">
                <a:highlight>
                  <a:srgbClr val="F5F5F5"/>
                </a:highlight>
              </a:rPr>
              <a:t> for at </a:t>
            </a:r>
            <a:r>
              <a:rPr lang="en-US" i="1" dirty="0" err="1">
                <a:highlight>
                  <a:srgbClr val="F5F5F5"/>
                </a:highlight>
              </a:rPr>
              <a:t>åbne</a:t>
            </a:r>
            <a:r>
              <a:rPr lang="en-US" i="1" dirty="0">
                <a:highlight>
                  <a:srgbClr val="F5F5F5"/>
                </a:highlight>
              </a:rPr>
              <a:t> </a:t>
            </a:r>
            <a:r>
              <a:rPr lang="en-US" i="1" dirty="0" err="1">
                <a:highlight>
                  <a:srgbClr val="F5F5F5"/>
                </a:highlight>
              </a:rPr>
              <a:t>hjemmesiden</a:t>
            </a:r>
            <a:r>
              <a:rPr lang="en-US" i="1" dirty="0">
                <a:highlight>
                  <a:srgbClr val="F5F5F5"/>
                </a:highlight>
              </a:rPr>
              <a:t> med billed- </a:t>
            </a:r>
            <a:r>
              <a:rPr lang="en-US" i="1" dirty="0" err="1">
                <a:highlight>
                  <a:srgbClr val="F5F5F5"/>
                </a:highlight>
              </a:rPr>
              <a:t>og</a:t>
            </a:r>
            <a:r>
              <a:rPr lang="en-US" i="1" dirty="0">
                <a:highlight>
                  <a:srgbClr val="F5F5F5"/>
                </a:highlight>
              </a:rPr>
              <a:t> </a:t>
            </a:r>
            <a:r>
              <a:rPr lang="en-US" i="1" dirty="0" err="1">
                <a:highlight>
                  <a:srgbClr val="F5F5F5"/>
                </a:highlight>
              </a:rPr>
              <a:t>videomateriale</a:t>
            </a:r>
            <a:r>
              <a:rPr lang="en-US" i="1" dirty="0">
                <a:highlight>
                  <a:srgbClr val="F5F5F5"/>
                </a:highlight>
              </a:rPr>
              <a:t> </a:t>
            </a:r>
            <a:r>
              <a:rPr lang="en-US" i="1" dirty="0" err="1">
                <a:highlight>
                  <a:srgbClr val="F5F5F5"/>
                </a:highlight>
              </a:rPr>
              <a:t>til</a:t>
            </a:r>
            <a:r>
              <a:rPr lang="en-US" i="1" dirty="0">
                <a:highlight>
                  <a:srgbClr val="F5F5F5"/>
                </a:highlight>
              </a:rPr>
              <a:t> </a:t>
            </a:r>
            <a:r>
              <a:rPr lang="en-US" i="1" dirty="0" err="1">
                <a:highlight>
                  <a:srgbClr val="F5F5F5"/>
                </a:highlight>
              </a:rPr>
              <a:t>virksomheden</a:t>
            </a:r>
            <a:r>
              <a:rPr lang="en-US" i="1" dirty="0">
                <a:highlight>
                  <a:srgbClr val="F5F5F5"/>
                </a:highlight>
              </a:rPr>
              <a:t>.</a:t>
            </a:r>
            <a:endParaRPr lang="en-US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a-DK" dirty="0"/>
              <a:t>I det her forløb skal I arbejde med en rigtig virksomhed.</a:t>
            </a:r>
          </a:p>
          <a:p>
            <a:r>
              <a:rPr lang="da-DK" dirty="0"/>
              <a:t>Petrowsky VVS arbejder med installationer i bygninger.</a:t>
            </a:r>
          </a:p>
          <a:p>
            <a:endParaRPr lang="da-DK" dirty="0"/>
          </a:p>
          <a:p>
            <a:r>
              <a:rPr lang="da-DK" dirty="0"/>
              <a:t>Det handler fx om:</a:t>
            </a:r>
          </a:p>
          <a:p>
            <a:r>
              <a:rPr lang="da-DK" dirty="0"/>
              <a:t>- vand i haner og brusere</a:t>
            </a:r>
          </a:p>
          <a:p>
            <a:r>
              <a:rPr lang="da-DK" dirty="0"/>
              <a:t>- varme i bygninger</a:t>
            </a:r>
          </a:p>
          <a:p>
            <a:r>
              <a:rPr lang="da-DK" dirty="0"/>
              <a:t>- ventilation og indeklima</a:t>
            </a:r>
          </a:p>
          <a:p>
            <a:endParaRPr lang="da-DK" dirty="0"/>
          </a:p>
          <a:p>
            <a:r>
              <a:rPr lang="da-DK" dirty="0"/>
              <a:t>Det er ofte først, når det ikke virker, at man opdager, hvor vigtigt det er.</a:t>
            </a:r>
          </a:p>
          <a:p>
            <a:endParaRPr lang="da-DK" dirty="0"/>
          </a:p>
          <a:p>
            <a:r>
              <a:rPr lang="da-DK" dirty="0"/>
              <a:t>Spørg:</a:t>
            </a:r>
          </a:p>
          <a:p>
            <a:r>
              <a:rPr lang="da-DK" dirty="0"/>
              <a:t>- Hvad ville der ske hjemme hos jer, hvis vandet ikke virkede?</a:t>
            </a:r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A252957-40B6-4B2C-BA89-C3FD05376D4E}" type="slidenum">
              <a:rPr lang="da-DK" smtClean="0"/>
              <a:t>2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37649540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a-DK"/>
              <a:t>VVS står for vand, varme og sanitet.</a:t>
            </a:r>
          </a:p>
          <a:p>
            <a:endParaRPr lang="da-DK"/>
          </a:p>
          <a:p>
            <a:r>
              <a:rPr lang="da-DK"/>
              <a:t>Det betyder:</a:t>
            </a:r>
          </a:p>
          <a:p>
            <a:r>
              <a:rPr lang="da-DK"/>
              <a:t>- vand skal kunne komme frem</a:t>
            </a:r>
          </a:p>
          <a:p>
            <a:r>
              <a:rPr lang="da-DK"/>
              <a:t>- vand skal kunne komme væk igen</a:t>
            </a:r>
          </a:p>
          <a:p>
            <a:r>
              <a:rPr lang="da-DK"/>
              <a:t>- temperatur skal være behagelig</a:t>
            </a:r>
          </a:p>
          <a:p>
            <a:r>
              <a:rPr lang="da-DK"/>
              <a:t>- luften skal være sund</a:t>
            </a:r>
          </a:p>
          <a:p>
            <a:endParaRPr lang="da-DK"/>
          </a:p>
          <a:p>
            <a:r>
              <a:rPr lang="da-DK"/>
              <a:t>VVS er altså en del af alle bygninger – både hjem, skoler og virksomheder.</a:t>
            </a:r>
          </a:p>
          <a:p>
            <a:endParaRPr lang="da-DK"/>
          </a:p>
          <a:p>
            <a:r>
              <a:rPr lang="da-DK"/>
              <a:t>Pointe: Det er et system, som skal fungere hele tiden.</a:t>
            </a:r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A252957-40B6-4B2C-BA89-C3FD05376D4E}" type="slidenum">
              <a:rPr lang="da-DK" smtClean="0"/>
              <a:t>3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3902606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a-DK"/>
              <a:t>Petrowsky VVS arbejder med at installere og vedligeholde systemer.</a:t>
            </a:r>
          </a:p>
          <a:p>
            <a:endParaRPr lang="da-DK"/>
          </a:p>
          <a:p>
            <a:r>
              <a:rPr lang="da-DK"/>
              <a:t>Det kan være:</a:t>
            </a:r>
          </a:p>
          <a:p>
            <a:r>
              <a:rPr lang="da-DK"/>
              <a:t>- vandrør</a:t>
            </a:r>
          </a:p>
          <a:p>
            <a:r>
              <a:rPr lang="da-DK"/>
              <a:t>- afløb</a:t>
            </a:r>
          </a:p>
          <a:p>
            <a:r>
              <a:rPr lang="da-DK"/>
              <a:t>- varmesystemer</a:t>
            </a:r>
          </a:p>
          <a:p>
            <a:endParaRPr lang="da-DK"/>
          </a:p>
          <a:p>
            <a:r>
              <a:rPr lang="da-DK"/>
              <a:t>Der er mange ting, der skal spille sammen:</a:t>
            </a:r>
          </a:p>
          <a:p>
            <a:r>
              <a:rPr lang="da-DK"/>
              <a:t>- vand skal frem og væk</a:t>
            </a:r>
          </a:p>
          <a:p>
            <a:r>
              <a:rPr lang="da-DK"/>
              <a:t>- varme skal fungere</a:t>
            </a:r>
          </a:p>
          <a:p>
            <a:r>
              <a:rPr lang="da-DK"/>
              <a:t>- installationer skal være sikre</a:t>
            </a:r>
          </a:p>
          <a:p>
            <a:endParaRPr lang="da-DK"/>
          </a:p>
          <a:p>
            <a:r>
              <a:rPr lang="da-DK"/>
              <a:t>Vigtig pointe: Det er ikke noget, man ser – men det er helt afgørende.</a:t>
            </a:r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A252957-40B6-4B2C-BA89-C3FD05376D4E}" type="slidenum">
              <a:rPr lang="da-DK" smtClean="0"/>
              <a:t>4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27834094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a-DK" dirty="0"/>
              <a:t>Der arbejder faglærte håndværkere hos Petrowsky.</a:t>
            </a:r>
          </a:p>
          <a:p>
            <a:endParaRPr lang="da-DK" dirty="0"/>
          </a:p>
          <a:p>
            <a:r>
              <a:rPr lang="da-DK" dirty="0"/>
              <a:t>De arbejder med:</a:t>
            </a:r>
          </a:p>
          <a:p>
            <a:r>
              <a:rPr lang="da-DK" dirty="0"/>
              <a:t>- praktiske løsninger</a:t>
            </a:r>
          </a:p>
          <a:p>
            <a:r>
              <a:rPr lang="da-DK" dirty="0"/>
              <a:t>- teknik</a:t>
            </a:r>
          </a:p>
          <a:p>
            <a:r>
              <a:rPr lang="da-DK" dirty="0"/>
              <a:t>- samarbejde</a:t>
            </a:r>
          </a:p>
          <a:p>
            <a:endParaRPr lang="da-DK" dirty="0"/>
          </a:p>
          <a:p>
            <a:r>
              <a:rPr lang="da-DK" dirty="0"/>
              <a:t>Arbejdet kræver:</a:t>
            </a:r>
          </a:p>
          <a:p>
            <a:r>
              <a:rPr lang="da-DK" dirty="0"/>
              <a:t>- præcision</a:t>
            </a:r>
          </a:p>
          <a:p>
            <a:r>
              <a:rPr lang="da-DK" dirty="0"/>
              <a:t>- faglig viden</a:t>
            </a:r>
          </a:p>
          <a:p>
            <a:r>
              <a:rPr lang="da-DK" dirty="0"/>
              <a:t>- forståelse for, hvordan systemer hænger sammen</a:t>
            </a:r>
          </a:p>
          <a:p>
            <a:endParaRPr lang="da-DK" dirty="0"/>
          </a:p>
          <a:p>
            <a:r>
              <a:rPr lang="da-DK" dirty="0"/>
              <a:t>Kobling: Det er en erhvervsuddannelse, man kan vælge.</a:t>
            </a:r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A252957-40B6-4B2C-BA89-C3FD05376D4E}" type="slidenum">
              <a:rPr lang="da-DK" smtClean="0"/>
              <a:t>5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81095634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a-DK"/>
              <a:t>Det handler ikke kun om at sætte rør op.</a:t>
            </a:r>
          </a:p>
          <a:p>
            <a:endParaRPr lang="da-DK"/>
          </a:p>
          <a:p>
            <a:r>
              <a:rPr lang="da-DK"/>
              <a:t>Det handler også om:</a:t>
            </a:r>
          </a:p>
          <a:p>
            <a:r>
              <a:rPr lang="da-DK"/>
              <a:t>- hvordan det fungerer i hverdagen</a:t>
            </a:r>
          </a:p>
          <a:p>
            <a:r>
              <a:rPr lang="da-DK"/>
              <a:t>- hvordan det bruges</a:t>
            </a:r>
          </a:p>
          <a:p>
            <a:r>
              <a:rPr lang="da-DK"/>
              <a:t>- hvordan det hænger sammen</a:t>
            </a:r>
          </a:p>
          <a:p>
            <a:endParaRPr lang="da-DK"/>
          </a:p>
          <a:p>
            <a:r>
              <a:rPr lang="da-DK"/>
              <a:t>En løsning skal:</a:t>
            </a:r>
          </a:p>
          <a:p>
            <a:r>
              <a:rPr lang="da-DK"/>
              <a:t>- virke teknisk</a:t>
            </a:r>
          </a:p>
          <a:p>
            <a:r>
              <a:rPr lang="da-DK"/>
              <a:t>- være nem at bruge</a:t>
            </a:r>
          </a:p>
          <a:p>
            <a:r>
              <a:rPr lang="da-DK"/>
              <a:t>- passe til mennesker</a:t>
            </a:r>
          </a:p>
          <a:p>
            <a:endParaRPr lang="da-DK"/>
          </a:p>
          <a:p>
            <a:r>
              <a:rPr lang="da-DK"/>
              <a:t>Pointe: Det er både teknik og design.</a:t>
            </a:r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A252957-40B6-4B2C-BA89-C3FD05376D4E}" type="slidenum">
              <a:rPr lang="da-DK" smtClean="0"/>
              <a:t>6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01787753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a-DK"/>
              <a:t>En dag kan være meget forskellig.</a:t>
            </a:r>
          </a:p>
          <a:p>
            <a:endParaRPr lang="da-DK"/>
          </a:p>
          <a:p>
            <a:r>
              <a:rPr lang="da-DK"/>
              <a:t>Man arbejder med:</a:t>
            </a:r>
          </a:p>
          <a:p>
            <a:r>
              <a:rPr lang="da-DK"/>
              <a:t>- at installere nye løsninger</a:t>
            </a:r>
          </a:p>
          <a:p>
            <a:r>
              <a:rPr lang="da-DK"/>
              <a:t>- at reparere gamle</a:t>
            </a:r>
          </a:p>
          <a:p>
            <a:r>
              <a:rPr lang="da-DK"/>
              <a:t>- at finde fejl</a:t>
            </a:r>
          </a:p>
          <a:p>
            <a:endParaRPr lang="da-DK"/>
          </a:p>
          <a:p>
            <a:r>
              <a:rPr lang="da-DK"/>
              <a:t>Hvis noget går galt:</a:t>
            </a:r>
          </a:p>
          <a:p>
            <a:r>
              <a:rPr lang="da-DK"/>
              <a:t>- virker vandet ikke</a:t>
            </a:r>
          </a:p>
          <a:p>
            <a:r>
              <a:rPr lang="da-DK"/>
              <a:t>- virker varmen ikke</a:t>
            </a:r>
          </a:p>
          <a:p>
            <a:endParaRPr lang="da-DK"/>
          </a:p>
          <a:p>
            <a:r>
              <a:rPr lang="da-DK"/>
              <a:t>Pointe: Man skal kunne løse problemer.</a:t>
            </a:r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A252957-40B6-4B2C-BA89-C3FD05376D4E}" type="slidenum">
              <a:rPr lang="da-DK" smtClean="0"/>
              <a:t>7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39304758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Billede 6">
            <a:extLst>
              <a:ext uri="{FF2B5EF4-FFF2-40B4-BE49-F238E27FC236}">
                <a16:creationId xmlns:a16="http://schemas.microsoft.com/office/drawing/2014/main" id="{A271AC3C-C1A0-4171-86D9-116C205D976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53899" y="6014135"/>
            <a:ext cx="839726" cy="336805"/>
          </a:xfrm>
          <a:prstGeom prst="rect">
            <a:avLst/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65434DEA-6EC2-4011-9085-652D3010508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257200" y="2980800"/>
            <a:ext cx="8868514" cy="1080000"/>
          </a:xfrm>
        </p:spPr>
        <p:txBody>
          <a:bodyPr anchor="t"/>
          <a:lstStyle>
            <a:lvl1pPr algn="l">
              <a:defRPr sz="6600">
                <a:solidFill>
                  <a:schemeClr val="accent4"/>
                </a:solidFill>
                <a:latin typeface="K2D" panose="00000500000000000000" pitchFamily="2" charset="-34"/>
                <a:cs typeface="K2D" panose="00000500000000000000" pitchFamily="2" charset="-34"/>
              </a:defRPr>
            </a:lvl1pPr>
          </a:lstStyle>
          <a:p>
            <a:r>
              <a:rPr lang="da-DK"/>
              <a:t>Klik for at redigere titeltypografien i masteren</a:t>
            </a:r>
            <a:endParaRPr lang="da-DK" dirty="0"/>
          </a:p>
        </p:txBody>
      </p:sp>
      <p:sp>
        <p:nvSpPr>
          <p:cNvPr id="3" name="Undertitel 2">
            <a:extLst>
              <a:ext uri="{FF2B5EF4-FFF2-40B4-BE49-F238E27FC236}">
                <a16:creationId xmlns:a16="http://schemas.microsoft.com/office/drawing/2014/main" id="{41E718B0-B1C3-49DA-80D7-016684D3C77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21200" y="533990"/>
            <a:ext cx="9144000" cy="396000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chemeClr val="accent4"/>
                </a:solidFill>
              </a:defRPr>
            </a:lvl1pPr>
            <a:lvl2pPr marL="226346" indent="0" algn="ctr">
              <a:buNone/>
              <a:defRPr sz="991"/>
            </a:lvl2pPr>
            <a:lvl3pPr marL="452691" indent="0" algn="ctr">
              <a:buNone/>
              <a:defRPr sz="892"/>
            </a:lvl3pPr>
            <a:lvl4pPr marL="679038" indent="0" algn="ctr">
              <a:buNone/>
              <a:defRPr sz="792"/>
            </a:lvl4pPr>
            <a:lvl5pPr marL="905381" indent="0" algn="ctr">
              <a:buNone/>
              <a:defRPr sz="792"/>
            </a:lvl5pPr>
            <a:lvl6pPr marL="1131726" indent="0" algn="ctr">
              <a:buNone/>
              <a:defRPr sz="792"/>
            </a:lvl6pPr>
            <a:lvl7pPr marL="1358071" indent="0" algn="ctr">
              <a:buNone/>
              <a:defRPr sz="792"/>
            </a:lvl7pPr>
            <a:lvl8pPr marL="1584415" indent="0" algn="ctr">
              <a:buNone/>
              <a:defRPr sz="792"/>
            </a:lvl8pPr>
            <a:lvl9pPr marL="1810760" indent="0" algn="ctr">
              <a:buNone/>
              <a:defRPr sz="792"/>
            </a:lvl9pPr>
          </a:lstStyle>
          <a:p>
            <a:r>
              <a:rPr lang="da-DK"/>
              <a:t>Klik for at redigere undertiteltypografien i masteren</a:t>
            </a:r>
            <a:endParaRPr lang="da-DK" dirty="0"/>
          </a:p>
        </p:txBody>
      </p:sp>
      <p:sp>
        <p:nvSpPr>
          <p:cNvPr id="10" name="Pladsholder til tekst 9">
            <a:extLst>
              <a:ext uri="{FF2B5EF4-FFF2-40B4-BE49-F238E27FC236}">
                <a16:creationId xmlns:a16="http://schemas.microsoft.com/office/drawing/2014/main" id="{8534E40B-D120-400A-B347-AFFB07458E2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21200" y="6119999"/>
            <a:ext cx="4585806" cy="336805"/>
          </a:xfrm>
        </p:spPr>
        <p:txBody>
          <a:bodyPr bIns="36000">
            <a:noAutofit/>
          </a:bodyPr>
          <a:lstStyle>
            <a:lvl1pPr marL="0" indent="0">
              <a:buNone/>
              <a:defRPr sz="1000" kern="0" spc="160" baseline="0">
                <a:solidFill>
                  <a:schemeClr val="accent4"/>
                </a:solidFill>
                <a:latin typeface="K2D Light" panose="00000400000000000000" pitchFamily="2" charset="-34"/>
                <a:cs typeface="K2D Light" panose="00000400000000000000" pitchFamily="2" charset="-34"/>
              </a:defRPr>
            </a:lvl1pPr>
            <a:lvl2pPr marL="226345" indent="0">
              <a:buNone/>
              <a:defRPr sz="1000" kern="0" spc="160" baseline="0">
                <a:solidFill>
                  <a:schemeClr val="accent4"/>
                </a:solidFill>
                <a:latin typeface="K2D Light" panose="00000400000000000000" pitchFamily="2" charset="-34"/>
                <a:cs typeface="K2D Light" panose="00000400000000000000" pitchFamily="2" charset="-34"/>
              </a:defRPr>
            </a:lvl2pPr>
            <a:lvl3pPr marL="452690" indent="0">
              <a:buNone/>
              <a:defRPr sz="1000" kern="0" spc="160" baseline="0">
                <a:solidFill>
                  <a:schemeClr val="accent4"/>
                </a:solidFill>
                <a:latin typeface="K2D Light" panose="00000400000000000000" pitchFamily="2" charset="-34"/>
                <a:cs typeface="K2D Light" panose="00000400000000000000" pitchFamily="2" charset="-34"/>
              </a:defRPr>
            </a:lvl3pPr>
            <a:lvl4pPr marL="679035" indent="0">
              <a:buNone/>
              <a:defRPr sz="1000" kern="0" spc="160" baseline="0">
                <a:solidFill>
                  <a:schemeClr val="accent4"/>
                </a:solidFill>
                <a:latin typeface="K2D Light" panose="00000400000000000000" pitchFamily="2" charset="-34"/>
                <a:cs typeface="K2D Light" panose="00000400000000000000" pitchFamily="2" charset="-34"/>
              </a:defRPr>
            </a:lvl4pPr>
            <a:lvl5pPr marL="905380" indent="0">
              <a:buNone/>
              <a:defRPr sz="1000" kern="0" spc="160" baseline="0">
                <a:solidFill>
                  <a:schemeClr val="accent4"/>
                </a:solidFill>
                <a:latin typeface="K2D Light" panose="00000400000000000000" pitchFamily="2" charset="-34"/>
                <a:cs typeface="K2D Light" panose="00000400000000000000" pitchFamily="2" charset="-34"/>
              </a:defRPr>
            </a:lvl5pPr>
          </a:lstStyle>
          <a:p>
            <a:pPr lvl="0"/>
            <a:r>
              <a:rPr lang="da-DK"/>
              <a:t>Klik for at redigere teksttypografierne i masteren</a:t>
            </a:r>
          </a:p>
        </p:txBody>
      </p:sp>
    </p:spTree>
    <p:extLst>
      <p:ext uri="{BB962C8B-B14F-4D97-AF65-F5344CB8AC3E}">
        <p14:creationId xmlns:p14="http://schemas.microsoft.com/office/powerpoint/2010/main" val="12194009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slide_Type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Billede 7">
            <a:extLst>
              <a:ext uri="{FF2B5EF4-FFF2-40B4-BE49-F238E27FC236}">
                <a16:creationId xmlns:a16="http://schemas.microsoft.com/office/drawing/2014/main" id="{E31160D5-8DE5-4D44-BD16-B931F2575F7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2" name="Pladsholder til tekst 9">
            <a:extLst>
              <a:ext uri="{FF2B5EF4-FFF2-40B4-BE49-F238E27FC236}">
                <a16:creationId xmlns:a16="http://schemas.microsoft.com/office/drawing/2014/main" id="{DE7631C3-2801-4B8A-86BA-5891BD80B25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21199" y="6119999"/>
            <a:ext cx="4026513" cy="307433"/>
          </a:xfrm>
        </p:spPr>
        <p:txBody>
          <a:bodyPr bIns="36000">
            <a:noAutofit/>
          </a:bodyPr>
          <a:lstStyle>
            <a:lvl1pPr marL="0" indent="0">
              <a:buNone/>
              <a:defRPr sz="1000" kern="0" spc="160" baseline="0">
                <a:solidFill>
                  <a:schemeClr val="accent4"/>
                </a:solidFill>
                <a:latin typeface="K2D Light" panose="00000400000000000000" pitchFamily="2" charset="-34"/>
                <a:cs typeface="K2D Light" panose="00000400000000000000" pitchFamily="2" charset="-34"/>
              </a:defRPr>
            </a:lvl1pPr>
            <a:lvl2pPr marL="226345" indent="0">
              <a:buNone/>
              <a:defRPr sz="1000" kern="0" spc="160" baseline="0">
                <a:latin typeface="K2D Light" panose="00000400000000000000" pitchFamily="2" charset="-34"/>
                <a:cs typeface="K2D Light" panose="00000400000000000000" pitchFamily="2" charset="-34"/>
              </a:defRPr>
            </a:lvl2pPr>
            <a:lvl3pPr marL="452690" indent="0">
              <a:buNone/>
              <a:defRPr sz="1000" kern="0" spc="160" baseline="0">
                <a:latin typeface="K2D Light" panose="00000400000000000000" pitchFamily="2" charset="-34"/>
                <a:cs typeface="K2D Light" panose="00000400000000000000" pitchFamily="2" charset="-34"/>
              </a:defRPr>
            </a:lvl3pPr>
            <a:lvl4pPr marL="679035" indent="0">
              <a:buNone/>
              <a:defRPr sz="1000" kern="0" spc="160" baseline="0">
                <a:latin typeface="K2D Light" panose="00000400000000000000" pitchFamily="2" charset="-34"/>
                <a:cs typeface="K2D Light" panose="00000400000000000000" pitchFamily="2" charset="-34"/>
              </a:defRPr>
            </a:lvl4pPr>
            <a:lvl5pPr marL="905380" indent="0">
              <a:buNone/>
              <a:defRPr sz="1000" kern="0" spc="160" baseline="0">
                <a:latin typeface="K2D Light" panose="00000400000000000000" pitchFamily="2" charset="-34"/>
                <a:cs typeface="K2D Light" panose="00000400000000000000" pitchFamily="2" charset="-34"/>
              </a:defRPr>
            </a:lvl5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14" name="Titel 1">
            <a:extLst>
              <a:ext uri="{FF2B5EF4-FFF2-40B4-BE49-F238E27FC236}">
                <a16:creationId xmlns:a16="http://schemas.microsoft.com/office/drawing/2014/main" id="{65434DEA-6EC2-4011-9085-652D3010508D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242000" y="2411506"/>
            <a:ext cx="9614100" cy="600636"/>
          </a:xfrm>
        </p:spPr>
        <p:txBody>
          <a:bodyPr tIns="36000" anchor="t"/>
          <a:lstStyle>
            <a:lvl1pPr algn="l">
              <a:defRPr sz="4000" b="1">
                <a:latin typeface="K2D" panose="00000500000000000000" pitchFamily="2" charset="-34"/>
                <a:cs typeface="K2D" panose="00000500000000000000" pitchFamily="2" charset="-34"/>
              </a:defRPr>
            </a:lvl1pPr>
          </a:lstStyle>
          <a:p>
            <a:r>
              <a:rPr lang="da-DK" dirty="0"/>
              <a:t>Skriv titel</a:t>
            </a:r>
          </a:p>
        </p:txBody>
      </p:sp>
    </p:spTree>
    <p:extLst>
      <p:ext uri="{BB962C8B-B14F-4D97-AF65-F5344CB8AC3E}">
        <p14:creationId xmlns:p14="http://schemas.microsoft.com/office/powerpoint/2010/main" val="6993838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elslide_Type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Billede 7">
            <a:extLst>
              <a:ext uri="{FF2B5EF4-FFF2-40B4-BE49-F238E27FC236}">
                <a16:creationId xmlns:a16="http://schemas.microsoft.com/office/drawing/2014/main" id="{E31160D5-8DE5-4D44-BD16-B931F2575F7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2" name="Pladsholder til tekst 9">
            <a:extLst>
              <a:ext uri="{FF2B5EF4-FFF2-40B4-BE49-F238E27FC236}">
                <a16:creationId xmlns:a16="http://schemas.microsoft.com/office/drawing/2014/main" id="{DE7631C3-2801-4B8A-86BA-5891BD80B25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21200" y="6120000"/>
            <a:ext cx="4195188" cy="342944"/>
          </a:xfrm>
        </p:spPr>
        <p:txBody>
          <a:bodyPr bIns="36000">
            <a:noAutofit/>
          </a:bodyPr>
          <a:lstStyle>
            <a:lvl1pPr marL="0" indent="0">
              <a:buNone/>
              <a:defRPr sz="1000" kern="0" spc="160" baseline="0">
                <a:latin typeface="K2D Light" panose="00000400000000000000" pitchFamily="2" charset="-34"/>
                <a:cs typeface="K2D Light" panose="00000400000000000000" pitchFamily="2" charset="-34"/>
              </a:defRPr>
            </a:lvl1pPr>
            <a:lvl2pPr marL="226345" indent="0">
              <a:buNone/>
              <a:defRPr sz="1000" kern="0" spc="160" baseline="0">
                <a:latin typeface="K2D Light" panose="00000400000000000000" pitchFamily="2" charset="-34"/>
                <a:cs typeface="K2D Light" panose="00000400000000000000" pitchFamily="2" charset="-34"/>
              </a:defRPr>
            </a:lvl2pPr>
            <a:lvl3pPr marL="452690" indent="0">
              <a:buNone/>
              <a:defRPr sz="1000" kern="0" spc="160" baseline="0">
                <a:latin typeface="K2D Light" panose="00000400000000000000" pitchFamily="2" charset="-34"/>
                <a:cs typeface="K2D Light" panose="00000400000000000000" pitchFamily="2" charset="-34"/>
              </a:defRPr>
            </a:lvl3pPr>
            <a:lvl4pPr marL="679035" indent="0">
              <a:buNone/>
              <a:defRPr sz="1000" kern="0" spc="160" baseline="0">
                <a:latin typeface="K2D Light" panose="00000400000000000000" pitchFamily="2" charset="-34"/>
                <a:cs typeface="K2D Light" panose="00000400000000000000" pitchFamily="2" charset="-34"/>
              </a:defRPr>
            </a:lvl4pPr>
            <a:lvl5pPr marL="905380" indent="0">
              <a:buNone/>
              <a:defRPr sz="1000" kern="0" spc="160" baseline="0">
                <a:latin typeface="K2D Light" panose="00000400000000000000" pitchFamily="2" charset="-34"/>
                <a:cs typeface="K2D Light" panose="00000400000000000000" pitchFamily="2" charset="-34"/>
              </a:defRPr>
            </a:lvl5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9" name="Titel 1">
            <a:extLst>
              <a:ext uri="{FF2B5EF4-FFF2-40B4-BE49-F238E27FC236}">
                <a16:creationId xmlns:a16="http://schemas.microsoft.com/office/drawing/2014/main" id="{65434DEA-6EC2-4011-9085-652D3010508D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242000" y="546847"/>
            <a:ext cx="9614100" cy="618565"/>
          </a:xfrm>
        </p:spPr>
        <p:txBody>
          <a:bodyPr tIns="36000" anchor="t"/>
          <a:lstStyle>
            <a:lvl1pPr algn="l">
              <a:defRPr sz="4000" b="1">
                <a:latin typeface="K2D" panose="00000500000000000000" pitchFamily="2" charset="-34"/>
                <a:cs typeface="K2D" panose="00000500000000000000" pitchFamily="2" charset="-34"/>
              </a:defRPr>
            </a:lvl1pPr>
          </a:lstStyle>
          <a:p>
            <a:r>
              <a:rPr lang="da-DK" dirty="0"/>
              <a:t>Skriv titel</a:t>
            </a:r>
          </a:p>
        </p:txBody>
      </p:sp>
      <p:sp>
        <p:nvSpPr>
          <p:cNvPr id="13" name="Pladsholder til tekst 3">
            <a:extLst>
              <a:ext uri="{FF2B5EF4-FFF2-40B4-BE49-F238E27FC236}">
                <a16:creationId xmlns:a16="http://schemas.microsoft.com/office/drawing/2014/main" id="{54B0934C-AF75-4B4E-933E-976996E4E75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1242000" y="1264023"/>
            <a:ext cx="9614100" cy="3065929"/>
          </a:xfrm>
        </p:spPr>
        <p:txBody>
          <a:bodyPr tIns="46800">
            <a:normAutofit/>
          </a:bodyPr>
          <a:lstStyle>
            <a:lvl1pPr marL="0" indent="0">
              <a:buFontTx/>
              <a:buNone/>
              <a:defRPr sz="2400"/>
            </a:lvl1pPr>
            <a:lvl2pPr marL="226345" indent="0">
              <a:buFontTx/>
              <a:buNone/>
              <a:defRPr sz="2400"/>
            </a:lvl2pPr>
            <a:lvl3pPr marL="452690" indent="0">
              <a:buFontTx/>
              <a:buNone/>
              <a:defRPr sz="2400"/>
            </a:lvl3pPr>
            <a:lvl4pPr marL="679035" indent="0">
              <a:buFontTx/>
              <a:buNone/>
              <a:defRPr sz="2400"/>
            </a:lvl4pPr>
            <a:lvl5pPr marL="905380" indent="0">
              <a:buFontTx/>
              <a:buNone/>
              <a:defRPr sz="2400"/>
            </a:lvl5pPr>
          </a:lstStyle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95027191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slide_Type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Billede 6">
            <a:extLst>
              <a:ext uri="{FF2B5EF4-FFF2-40B4-BE49-F238E27FC236}">
                <a16:creationId xmlns:a16="http://schemas.microsoft.com/office/drawing/2014/main" id="{5CFA8DE6-232D-4283-A3B5-88175DC4DD6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3" name="Pladsholder til tekst 9">
            <a:extLst>
              <a:ext uri="{FF2B5EF4-FFF2-40B4-BE49-F238E27FC236}">
                <a16:creationId xmlns:a16="http://schemas.microsoft.com/office/drawing/2014/main" id="{1E7F6D1B-2ABC-404B-BFB9-1BEFD3C47FC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21200" y="6119999"/>
            <a:ext cx="4934320" cy="298555"/>
          </a:xfrm>
        </p:spPr>
        <p:txBody>
          <a:bodyPr bIns="36000">
            <a:noAutofit/>
          </a:bodyPr>
          <a:lstStyle>
            <a:lvl1pPr marL="0" indent="0">
              <a:buNone/>
              <a:defRPr sz="1000" kern="0" spc="160" baseline="0">
                <a:latin typeface="K2D Light" panose="00000400000000000000" pitchFamily="2" charset="-34"/>
                <a:cs typeface="K2D Light" panose="00000400000000000000" pitchFamily="2" charset="-34"/>
              </a:defRPr>
            </a:lvl1pPr>
            <a:lvl2pPr marL="226345" indent="0">
              <a:buNone/>
              <a:defRPr sz="1000" kern="0" spc="160" baseline="0">
                <a:latin typeface="K2D Light" panose="00000400000000000000" pitchFamily="2" charset="-34"/>
                <a:cs typeface="K2D Light" panose="00000400000000000000" pitchFamily="2" charset="-34"/>
              </a:defRPr>
            </a:lvl2pPr>
            <a:lvl3pPr marL="452690" indent="0">
              <a:buNone/>
              <a:defRPr sz="1000" kern="0" spc="160" baseline="0">
                <a:latin typeface="K2D Light" panose="00000400000000000000" pitchFamily="2" charset="-34"/>
                <a:cs typeface="K2D Light" panose="00000400000000000000" pitchFamily="2" charset="-34"/>
              </a:defRPr>
            </a:lvl3pPr>
            <a:lvl4pPr marL="679035" indent="0">
              <a:buNone/>
              <a:defRPr sz="1000" kern="0" spc="160" baseline="0">
                <a:latin typeface="K2D Light" panose="00000400000000000000" pitchFamily="2" charset="-34"/>
                <a:cs typeface="K2D Light" panose="00000400000000000000" pitchFamily="2" charset="-34"/>
              </a:defRPr>
            </a:lvl4pPr>
            <a:lvl5pPr marL="905380" indent="0">
              <a:buNone/>
              <a:defRPr sz="1000" kern="0" spc="160" baseline="0">
                <a:latin typeface="K2D Light" panose="00000400000000000000" pitchFamily="2" charset="-34"/>
                <a:cs typeface="K2D Light" panose="00000400000000000000" pitchFamily="2" charset="-34"/>
              </a:defRPr>
            </a:lvl5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8" name="Pladsholder til billede 10">
            <a:extLst>
              <a:ext uri="{FF2B5EF4-FFF2-40B4-BE49-F238E27FC236}">
                <a16:creationId xmlns:a16="http://schemas.microsoft.com/office/drawing/2014/main" id="{A317A76B-AC5E-47A8-B0F9-BADC2686CDA4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362588" y="274918"/>
            <a:ext cx="5573043" cy="4754071"/>
          </a:xfrm>
          <a:custGeom>
            <a:avLst/>
            <a:gdLst>
              <a:gd name="connsiteX0" fmla="*/ 0 w 21600"/>
              <a:gd name="connsiteY0" fmla="*/ 0 h 21600"/>
              <a:gd name="connsiteX1" fmla="*/ 21600 w 21600"/>
              <a:gd name="connsiteY1" fmla="*/ 0 h 21600"/>
              <a:gd name="connsiteX2" fmla="*/ 21600 w 21600"/>
              <a:gd name="connsiteY2" fmla="*/ 17322 h 21600"/>
              <a:gd name="connsiteX3" fmla="*/ 0 w 21600"/>
              <a:gd name="connsiteY3" fmla="*/ 20172 h 21600"/>
              <a:gd name="connsiteX4" fmla="*/ 0 w 21600"/>
              <a:gd name="connsiteY4" fmla="*/ 0 h 21600"/>
              <a:gd name="connsiteX0" fmla="*/ 0 w 21677"/>
              <a:gd name="connsiteY0" fmla="*/ 0 h 22463"/>
              <a:gd name="connsiteX1" fmla="*/ 21600 w 21677"/>
              <a:gd name="connsiteY1" fmla="*/ 0 h 22463"/>
              <a:gd name="connsiteX2" fmla="*/ 21677 w 21677"/>
              <a:gd name="connsiteY2" fmla="*/ 21940 h 22463"/>
              <a:gd name="connsiteX3" fmla="*/ 0 w 21677"/>
              <a:gd name="connsiteY3" fmla="*/ 20172 h 22463"/>
              <a:gd name="connsiteX4" fmla="*/ 0 w 21677"/>
              <a:gd name="connsiteY4" fmla="*/ 0 h 22463"/>
              <a:gd name="connsiteX0" fmla="*/ 0 w 21677"/>
              <a:gd name="connsiteY0" fmla="*/ 0 h 23519"/>
              <a:gd name="connsiteX1" fmla="*/ 21600 w 21677"/>
              <a:gd name="connsiteY1" fmla="*/ 0 h 23519"/>
              <a:gd name="connsiteX2" fmla="*/ 21677 w 21677"/>
              <a:gd name="connsiteY2" fmla="*/ 21940 h 23519"/>
              <a:gd name="connsiteX3" fmla="*/ 18217 w 21677"/>
              <a:gd name="connsiteY3" fmla="*/ 21498 h 23519"/>
              <a:gd name="connsiteX4" fmla="*/ 0 w 21677"/>
              <a:gd name="connsiteY4" fmla="*/ 20172 h 23519"/>
              <a:gd name="connsiteX5" fmla="*/ 0 w 21677"/>
              <a:gd name="connsiteY5" fmla="*/ 0 h 23519"/>
              <a:gd name="connsiteX0" fmla="*/ 0 w 21677"/>
              <a:gd name="connsiteY0" fmla="*/ 0 h 22138"/>
              <a:gd name="connsiteX1" fmla="*/ 21600 w 21677"/>
              <a:gd name="connsiteY1" fmla="*/ 0 h 22138"/>
              <a:gd name="connsiteX2" fmla="*/ 21677 w 21677"/>
              <a:gd name="connsiteY2" fmla="*/ 21940 h 22138"/>
              <a:gd name="connsiteX3" fmla="*/ 18217 w 21677"/>
              <a:gd name="connsiteY3" fmla="*/ 21498 h 22138"/>
              <a:gd name="connsiteX4" fmla="*/ 0 w 21677"/>
              <a:gd name="connsiteY4" fmla="*/ 20172 h 22138"/>
              <a:gd name="connsiteX5" fmla="*/ 0 w 21677"/>
              <a:gd name="connsiteY5" fmla="*/ 0 h 22138"/>
              <a:gd name="connsiteX0" fmla="*/ 0 w 21677"/>
              <a:gd name="connsiteY0" fmla="*/ 0 h 22138"/>
              <a:gd name="connsiteX1" fmla="*/ 21600 w 21677"/>
              <a:gd name="connsiteY1" fmla="*/ 0 h 22138"/>
              <a:gd name="connsiteX2" fmla="*/ 21677 w 21677"/>
              <a:gd name="connsiteY2" fmla="*/ 21940 h 22138"/>
              <a:gd name="connsiteX3" fmla="*/ 20165 w 21677"/>
              <a:gd name="connsiteY3" fmla="*/ 21904 h 22138"/>
              <a:gd name="connsiteX4" fmla="*/ 18217 w 21677"/>
              <a:gd name="connsiteY4" fmla="*/ 21498 h 22138"/>
              <a:gd name="connsiteX5" fmla="*/ 0 w 21677"/>
              <a:gd name="connsiteY5" fmla="*/ 20172 h 22138"/>
              <a:gd name="connsiteX6" fmla="*/ 0 w 21677"/>
              <a:gd name="connsiteY6" fmla="*/ 0 h 22138"/>
              <a:gd name="connsiteX0" fmla="*/ 0 w 21677"/>
              <a:gd name="connsiteY0" fmla="*/ 0 h 22115"/>
              <a:gd name="connsiteX1" fmla="*/ 21600 w 21677"/>
              <a:gd name="connsiteY1" fmla="*/ 0 h 22115"/>
              <a:gd name="connsiteX2" fmla="*/ 21677 w 21677"/>
              <a:gd name="connsiteY2" fmla="*/ 21940 h 22115"/>
              <a:gd name="connsiteX3" fmla="*/ 20165 w 21677"/>
              <a:gd name="connsiteY3" fmla="*/ 21904 h 22115"/>
              <a:gd name="connsiteX4" fmla="*/ 18012 w 21677"/>
              <a:gd name="connsiteY4" fmla="*/ 21436 h 22115"/>
              <a:gd name="connsiteX5" fmla="*/ 0 w 21677"/>
              <a:gd name="connsiteY5" fmla="*/ 20172 h 22115"/>
              <a:gd name="connsiteX6" fmla="*/ 0 w 21677"/>
              <a:gd name="connsiteY6" fmla="*/ 0 h 22115"/>
              <a:gd name="connsiteX0" fmla="*/ 0 w 21677"/>
              <a:gd name="connsiteY0" fmla="*/ 0 h 21957"/>
              <a:gd name="connsiteX1" fmla="*/ 21600 w 21677"/>
              <a:gd name="connsiteY1" fmla="*/ 0 h 21957"/>
              <a:gd name="connsiteX2" fmla="*/ 21677 w 21677"/>
              <a:gd name="connsiteY2" fmla="*/ 21940 h 21957"/>
              <a:gd name="connsiteX3" fmla="*/ 20165 w 21677"/>
              <a:gd name="connsiteY3" fmla="*/ 21904 h 21957"/>
              <a:gd name="connsiteX4" fmla="*/ 18012 w 21677"/>
              <a:gd name="connsiteY4" fmla="*/ 21436 h 21957"/>
              <a:gd name="connsiteX5" fmla="*/ 14527 w 21677"/>
              <a:gd name="connsiteY5" fmla="*/ 20999 h 21957"/>
              <a:gd name="connsiteX6" fmla="*/ 0 w 21677"/>
              <a:gd name="connsiteY6" fmla="*/ 20172 h 21957"/>
              <a:gd name="connsiteX7" fmla="*/ 0 w 21677"/>
              <a:gd name="connsiteY7" fmla="*/ 0 h 21957"/>
              <a:gd name="connsiteX0" fmla="*/ 0 w 21677"/>
              <a:gd name="connsiteY0" fmla="*/ 0 h 22014"/>
              <a:gd name="connsiteX1" fmla="*/ 21600 w 21677"/>
              <a:gd name="connsiteY1" fmla="*/ 0 h 22014"/>
              <a:gd name="connsiteX2" fmla="*/ 21677 w 21677"/>
              <a:gd name="connsiteY2" fmla="*/ 21940 h 22014"/>
              <a:gd name="connsiteX3" fmla="*/ 20165 w 21677"/>
              <a:gd name="connsiteY3" fmla="*/ 21904 h 22014"/>
              <a:gd name="connsiteX4" fmla="*/ 18012 w 21677"/>
              <a:gd name="connsiteY4" fmla="*/ 21436 h 22014"/>
              <a:gd name="connsiteX5" fmla="*/ 14527 w 21677"/>
              <a:gd name="connsiteY5" fmla="*/ 20999 h 22014"/>
              <a:gd name="connsiteX6" fmla="*/ 11426 w 21677"/>
              <a:gd name="connsiteY6" fmla="*/ 21186 h 22014"/>
              <a:gd name="connsiteX7" fmla="*/ 0 w 21677"/>
              <a:gd name="connsiteY7" fmla="*/ 20172 h 22014"/>
              <a:gd name="connsiteX8" fmla="*/ 0 w 21677"/>
              <a:gd name="connsiteY8" fmla="*/ 0 h 22014"/>
              <a:gd name="connsiteX0" fmla="*/ 0 w 21677"/>
              <a:gd name="connsiteY0" fmla="*/ 0 h 22267"/>
              <a:gd name="connsiteX1" fmla="*/ 21600 w 21677"/>
              <a:gd name="connsiteY1" fmla="*/ 0 h 22267"/>
              <a:gd name="connsiteX2" fmla="*/ 21677 w 21677"/>
              <a:gd name="connsiteY2" fmla="*/ 21940 h 22267"/>
              <a:gd name="connsiteX3" fmla="*/ 20165 w 21677"/>
              <a:gd name="connsiteY3" fmla="*/ 21904 h 22267"/>
              <a:gd name="connsiteX4" fmla="*/ 18012 w 21677"/>
              <a:gd name="connsiteY4" fmla="*/ 21436 h 22267"/>
              <a:gd name="connsiteX5" fmla="*/ 14527 w 21677"/>
              <a:gd name="connsiteY5" fmla="*/ 20999 h 22267"/>
              <a:gd name="connsiteX6" fmla="*/ 10939 w 21677"/>
              <a:gd name="connsiteY6" fmla="*/ 21810 h 22267"/>
              <a:gd name="connsiteX7" fmla="*/ 0 w 21677"/>
              <a:gd name="connsiteY7" fmla="*/ 20172 h 22267"/>
              <a:gd name="connsiteX8" fmla="*/ 0 w 21677"/>
              <a:gd name="connsiteY8" fmla="*/ 0 h 22267"/>
              <a:gd name="connsiteX0" fmla="*/ 0 w 21677"/>
              <a:gd name="connsiteY0" fmla="*/ 0 h 22232"/>
              <a:gd name="connsiteX1" fmla="*/ 21600 w 21677"/>
              <a:gd name="connsiteY1" fmla="*/ 0 h 22232"/>
              <a:gd name="connsiteX2" fmla="*/ 21677 w 21677"/>
              <a:gd name="connsiteY2" fmla="*/ 21940 h 22232"/>
              <a:gd name="connsiteX3" fmla="*/ 20165 w 21677"/>
              <a:gd name="connsiteY3" fmla="*/ 21904 h 22232"/>
              <a:gd name="connsiteX4" fmla="*/ 18012 w 21677"/>
              <a:gd name="connsiteY4" fmla="*/ 21436 h 22232"/>
              <a:gd name="connsiteX5" fmla="*/ 14527 w 21677"/>
              <a:gd name="connsiteY5" fmla="*/ 20999 h 22232"/>
              <a:gd name="connsiteX6" fmla="*/ 12820 w 21677"/>
              <a:gd name="connsiteY6" fmla="*/ 21342 h 22232"/>
              <a:gd name="connsiteX7" fmla="*/ 10939 w 21677"/>
              <a:gd name="connsiteY7" fmla="*/ 21810 h 22232"/>
              <a:gd name="connsiteX8" fmla="*/ 0 w 21677"/>
              <a:gd name="connsiteY8" fmla="*/ 20172 h 22232"/>
              <a:gd name="connsiteX9" fmla="*/ 0 w 21677"/>
              <a:gd name="connsiteY9" fmla="*/ 0 h 22232"/>
              <a:gd name="connsiteX0" fmla="*/ 0 w 21677"/>
              <a:gd name="connsiteY0" fmla="*/ 0 h 22232"/>
              <a:gd name="connsiteX1" fmla="*/ 21600 w 21677"/>
              <a:gd name="connsiteY1" fmla="*/ 0 h 22232"/>
              <a:gd name="connsiteX2" fmla="*/ 21677 w 21677"/>
              <a:gd name="connsiteY2" fmla="*/ 21940 h 22232"/>
              <a:gd name="connsiteX3" fmla="*/ 20165 w 21677"/>
              <a:gd name="connsiteY3" fmla="*/ 21904 h 22232"/>
              <a:gd name="connsiteX4" fmla="*/ 18012 w 21677"/>
              <a:gd name="connsiteY4" fmla="*/ 21436 h 22232"/>
              <a:gd name="connsiteX5" fmla="*/ 14527 w 21677"/>
              <a:gd name="connsiteY5" fmla="*/ 20999 h 22232"/>
              <a:gd name="connsiteX6" fmla="*/ 12820 w 21677"/>
              <a:gd name="connsiteY6" fmla="*/ 21342 h 22232"/>
              <a:gd name="connsiteX7" fmla="*/ 10939 w 21677"/>
              <a:gd name="connsiteY7" fmla="*/ 21810 h 22232"/>
              <a:gd name="connsiteX8" fmla="*/ 0 w 21677"/>
              <a:gd name="connsiteY8" fmla="*/ 20172 h 22232"/>
              <a:gd name="connsiteX9" fmla="*/ 0 w 21677"/>
              <a:gd name="connsiteY9" fmla="*/ 0 h 22232"/>
              <a:gd name="connsiteX0" fmla="*/ 0 w 21677"/>
              <a:gd name="connsiteY0" fmla="*/ 0 h 22232"/>
              <a:gd name="connsiteX1" fmla="*/ 21600 w 21677"/>
              <a:gd name="connsiteY1" fmla="*/ 0 h 22232"/>
              <a:gd name="connsiteX2" fmla="*/ 21677 w 21677"/>
              <a:gd name="connsiteY2" fmla="*/ 21940 h 22232"/>
              <a:gd name="connsiteX3" fmla="*/ 20165 w 21677"/>
              <a:gd name="connsiteY3" fmla="*/ 21904 h 22232"/>
              <a:gd name="connsiteX4" fmla="*/ 18012 w 21677"/>
              <a:gd name="connsiteY4" fmla="*/ 21436 h 22232"/>
              <a:gd name="connsiteX5" fmla="*/ 14527 w 21677"/>
              <a:gd name="connsiteY5" fmla="*/ 20999 h 22232"/>
              <a:gd name="connsiteX6" fmla="*/ 12820 w 21677"/>
              <a:gd name="connsiteY6" fmla="*/ 21342 h 22232"/>
              <a:gd name="connsiteX7" fmla="*/ 11867 w 21677"/>
              <a:gd name="connsiteY7" fmla="*/ 21904 h 22232"/>
              <a:gd name="connsiteX8" fmla="*/ 10939 w 21677"/>
              <a:gd name="connsiteY8" fmla="*/ 21810 h 22232"/>
              <a:gd name="connsiteX9" fmla="*/ 0 w 21677"/>
              <a:gd name="connsiteY9" fmla="*/ 20172 h 22232"/>
              <a:gd name="connsiteX10" fmla="*/ 0 w 21677"/>
              <a:gd name="connsiteY10" fmla="*/ 0 h 22232"/>
              <a:gd name="connsiteX0" fmla="*/ 0 w 21677"/>
              <a:gd name="connsiteY0" fmla="*/ 0 h 22065"/>
              <a:gd name="connsiteX1" fmla="*/ 21600 w 21677"/>
              <a:gd name="connsiteY1" fmla="*/ 0 h 22065"/>
              <a:gd name="connsiteX2" fmla="*/ 21677 w 21677"/>
              <a:gd name="connsiteY2" fmla="*/ 21940 h 22065"/>
              <a:gd name="connsiteX3" fmla="*/ 20165 w 21677"/>
              <a:gd name="connsiteY3" fmla="*/ 21904 h 22065"/>
              <a:gd name="connsiteX4" fmla="*/ 18012 w 21677"/>
              <a:gd name="connsiteY4" fmla="*/ 21436 h 22065"/>
              <a:gd name="connsiteX5" fmla="*/ 14527 w 21677"/>
              <a:gd name="connsiteY5" fmla="*/ 20999 h 22065"/>
              <a:gd name="connsiteX6" fmla="*/ 12820 w 21677"/>
              <a:gd name="connsiteY6" fmla="*/ 21342 h 22065"/>
              <a:gd name="connsiteX7" fmla="*/ 11867 w 21677"/>
              <a:gd name="connsiteY7" fmla="*/ 21904 h 22065"/>
              <a:gd name="connsiteX8" fmla="*/ 10939 w 21677"/>
              <a:gd name="connsiteY8" fmla="*/ 21810 h 22065"/>
              <a:gd name="connsiteX9" fmla="*/ 7310 w 21677"/>
              <a:gd name="connsiteY9" fmla="*/ 21249 h 22065"/>
              <a:gd name="connsiteX10" fmla="*/ 0 w 21677"/>
              <a:gd name="connsiteY10" fmla="*/ 20172 h 22065"/>
              <a:gd name="connsiteX11" fmla="*/ 0 w 21677"/>
              <a:gd name="connsiteY11" fmla="*/ 0 h 22065"/>
              <a:gd name="connsiteX0" fmla="*/ 0 w 21677"/>
              <a:gd name="connsiteY0" fmla="*/ 0 h 22492"/>
              <a:gd name="connsiteX1" fmla="*/ 21600 w 21677"/>
              <a:gd name="connsiteY1" fmla="*/ 0 h 22492"/>
              <a:gd name="connsiteX2" fmla="*/ 21677 w 21677"/>
              <a:gd name="connsiteY2" fmla="*/ 21940 h 22492"/>
              <a:gd name="connsiteX3" fmla="*/ 20165 w 21677"/>
              <a:gd name="connsiteY3" fmla="*/ 21904 h 22492"/>
              <a:gd name="connsiteX4" fmla="*/ 18012 w 21677"/>
              <a:gd name="connsiteY4" fmla="*/ 21436 h 22492"/>
              <a:gd name="connsiteX5" fmla="*/ 14527 w 21677"/>
              <a:gd name="connsiteY5" fmla="*/ 20999 h 22492"/>
              <a:gd name="connsiteX6" fmla="*/ 12820 w 21677"/>
              <a:gd name="connsiteY6" fmla="*/ 21342 h 22492"/>
              <a:gd name="connsiteX7" fmla="*/ 11867 w 21677"/>
              <a:gd name="connsiteY7" fmla="*/ 21904 h 22492"/>
              <a:gd name="connsiteX8" fmla="*/ 10939 w 21677"/>
              <a:gd name="connsiteY8" fmla="*/ 21810 h 22492"/>
              <a:gd name="connsiteX9" fmla="*/ 7310 w 21677"/>
              <a:gd name="connsiteY9" fmla="*/ 21249 h 22492"/>
              <a:gd name="connsiteX10" fmla="*/ 4503 w 21677"/>
              <a:gd name="connsiteY10" fmla="*/ 22216 h 22492"/>
              <a:gd name="connsiteX11" fmla="*/ 0 w 21677"/>
              <a:gd name="connsiteY11" fmla="*/ 20172 h 22492"/>
              <a:gd name="connsiteX12" fmla="*/ 0 w 21677"/>
              <a:gd name="connsiteY12" fmla="*/ 0 h 22492"/>
              <a:gd name="connsiteX0" fmla="*/ 0 w 21677"/>
              <a:gd name="connsiteY0" fmla="*/ 0 h 22254"/>
              <a:gd name="connsiteX1" fmla="*/ 21600 w 21677"/>
              <a:gd name="connsiteY1" fmla="*/ 0 h 22254"/>
              <a:gd name="connsiteX2" fmla="*/ 21677 w 21677"/>
              <a:gd name="connsiteY2" fmla="*/ 21940 h 22254"/>
              <a:gd name="connsiteX3" fmla="*/ 20165 w 21677"/>
              <a:gd name="connsiteY3" fmla="*/ 21904 h 22254"/>
              <a:gd name="connsiteX4" fmla="*/ 18012 w 21677"/>
              <a:gd name="connsiteY4" fmla="*/ 21436 h 22254"/>
              <a:gd name="connsiteX5" fmla="*/ 14527 w 21677"/>
              <a:gd name="connsiteY5" fmla="*/ 20999 h 22254"/>
              <a:gd name="connsiteX6" fmla="*/ 12820 w 21677"/>
              <a:gd name="connsiteY6" fmla="*/ 21342 h 22254"/>
              <a:gd name="connsiteX7" fmla="*/ 11867 w 21677"/>
              <a:gd name="connsiteY7" fmla="*/ 21904 h 22254"/>
              <a:gd name="connsiteX8" fmla="*/ 10939 w 21677"/>
              <a:gd name="connsiteY8" fmla="*/ 21810 h 22254"/>
              <a:gd name="connsiteX9" fmla="*/ 7310 w 21677"/>
              <a:gd name="connsiteY9" fmla="*/ 21249 h 22254"/>
              <a:gd name="connsiteX10" fmla="*/ 4503 w 21677"/>
              <a:gd name="connsiteY10" fmla="*/ 22216 h 22254"/>
              <a:gd name="connsiteX11" fmla="*/ 2469 w 21677"/>
              <a:gd name="connsiteY11" fmla="*/ 21498 h 22254"/>
              <a:gd name="connsiteX12" fmla="*/ 0 w 21677"/>
              <a:gd name="connsiteY12" fmla="*/ 20172 h 22254"/>
              <a:gd name="connsiteX13" fmla="*/ 0 w 21677"/>
              <a:gd name="connsiteY13" fmla="*/ 0 h 22254"/>
              <a:gd name="connsiteX0" fmla="*/ 0 w 21677"/>
              <a:gd name="connsiteY0" fmla="*/ 0 h 22292"/>
              <a:gd name="connsiteX1" fmla="*/ 21600 w 21677"/>
              <a:gd name="connsiteY1" fmla="*/ 0 h 22292"/>
              <a:gd name="connsiteX2" fmla="*/ 21677 w 21677"/>
              <a:gd name="connsiteY2" fmla="*/ 21940 h 22292"/>
              <a:gd name="connsiteX3" fmla="*/ 20165 w 21677"/>
              <a:gd name="connsiteY3" fmla="*/ 21904 h 22292"/>
              <a:gd name="connsiteX4" fmla="*/ 18012 w 21677"/>
              <a:gd name="connsiteY4" fmla="*/ 21436 h 22292"/>
              <a:gd name="connsiteX5" fmla="*/ 14527 w 21677"/>
              <a:gd name="connsiteY5" fmla="*/ 20999 h 22292"/>
              <a:gd name="connsiteX6" fmla="*/ 12820 w 21677"/>
              <a:gd name="connsiteY6" fmla="*/ 21342 h 22292"/>
              <a:gd name="connsiteX7" fmla="*/ 11867 w 21677"/>
              <a:gd name="connsiteY7" fmla="*/ 21904 h 22292"/>
              <a:gd name="connsiteX8" fmla="*/ 10939 w 21677"/>
              <a:gd name="connsiteY8" fmla="*/ 21810 h 22292"/>
              <a:gd name="connsiteX9" fmla="*/ 7310 w 21677"/>
              <a:gd name="connsiteY9" fmla="*/ 21249 h 22292"/>
              <a:gd name="connsiteX10" fmla="*/ 4503 w 21677"/>
              <a:gd name="connsiteY10" fmla="*/ 22216 h 22292"/>
              <a:gd name="connsiteX11" fmla="*/ 2315 w 21677"/>
              <a:gd name="connsiteY11" fmla="*/ 21841 h 22292"/>
              <a:gd name="connsiteX12" fmla="*/ 0 w 21677"/>
              <a:gd name="connsiteY12" fmla="*/ 20172 h 22292"/>
              <a:gd name="connsiteX13" fmla="*/ 0 w 21677"/>
              <a:gd name="connsiteY13" fmla="*/ 0 h 22292"/>
              <a:gd name="connsiteX0" fmla="*/ 0 w 21677"/>
              <a:gd name="connsiteY0" fmla="*/ 0 h 22292"/>
              <a:gd name="connsiteX1" fmla="*/ 21600 w 21677"/>
              <a:gd name="connsiteY1" fmla="*/ 0 h 22292"/>
              <a:gd name="connsiteX2" fmla="*/ 21677 w 21677"/>
              <a:gd name="connsiteY2" fmla="*/ 21940 h 22292"/>
              <a:gd name="connsiteX3" fmla="*/ 20165 w 21677"/>
              <a:gd name="connsiteY3" fmla="*/ 21904 h 22292"/>
              <a:gd name="connsiteX4" fmla="*/ 18012 w 21677"/>
              <a:gd name="connsiteY4" fmla="*/ 21436 h 22292"/>
              <a:gd name="connsiteX5" fmla="*/ 14527 w 21677"/>
              <a:gd name="connsiteY5" fmla="*/ 20999 h 22292"/>
              <a:gd name="connsiteX6" fmla="*/ 12820 w 21677"/>
              <a:gd name="connsiteY6" fmla="*/ 21342 h 22292"/>
              <a:gd name="connsiteX7" fmla="*/ 11867 w 21677"/>
              <a:gd name="connsiteY7" fmla="*/ 21904 h 22292"/>
              <a:gd name="connsiteX8" fmla="*/ 10939 w 21677"/>
              <a:gd name="connsiteY8" fmla="*/ 21810 h 22292"/>
              <a:gd name="connsiteX9" fmla="*/ 7310 w 21677"/>
              <a:gd name="connsiteY9" fmla="*/ 21249 h 22292"/>
              <a:gd name="connsiteX10" fmla="*/ 4503 w 21677"/>
              <a:gd name="connsiteY10" fmla="*/ 22216 h 22292"/>
              <a:gd name="connsiteX11" fmla="*/ 2315 w 21677"/>
              <a:gd name="connsiteY11" fmla="*/ 21841 h 22292"/>
              <a:gd name="connsiteX12" fmla="*/ 0 w 21677"/>
              <a:gd name="connsiteY12" fmla="*/ 20172 h 22292"/>
              <a:gd name="connsiteX13" fmla="*/ 0 w 21677"/>
              <a:gd name="connsiteY13" fmla="*/ 0 h 22292"/>
              <a:gd name="connsiteX0" fmla="*/ 0 w 21677"/>
              <a:gd name="connsiteY0" fmla="*/ 0 h 22234"/>
              <a:gd name="connsiteX1" fmla="*/ 21600 w 21677"/>
              <a:gd name="connsiteY1" fmla="*/ 0 h 22234"/>
              <a:gd name="connsiteX2" fmla="*/ 21677 w 21677"/>
              <a:gd name="connsiteY2" fmla="*/ 21940 h 22234"/>
              <a:gd name="connsiteX3" fmla="*/ 20165 w 21677"/>
              <a:gd name="connsiteY3" fmla="*/ 21904 h 22234"/>
              <a:gd name="connsiteX4" fmla="*/ 18012 w 21677"/>
              <a:gd name="connsiteY4" fmla="*/ 21436 h 22234"/>
              <a:gd name="connsiteX5" fmla="*/ 14527 w 21677"/>
              <a:gd name="connsiteY5" fmla="*/ 20999 h 22234"/>
              <a:gd name="connsiteX6" fmla="*/ 12820 w 21677"/>
              <a:gd name="connsiteY6" fmla="*/ 21342 h 22234"/>
              <a:gd name="connsiteX7" fmla="*/ 11867 w 21677"/>
              <a:gd name="connsiteY7" fmla="*/ 21904 h 22234"/>
              <a:gd name="connsiteX8" fmla="*/ 10939 w 21677"/>
              <a:gd name="connsiteY8" fmla="*/ 21810 h 22234"/>
              <a:gd name="connsiteX9" fmla="*/ 7310 w 21677"/>
              <a:gd name="connsiteY9" fmla="*/ 21249 h 22234"/>
              <a:gd name="connsiteX10" fmla="*/ 4503 w 21677"/>
              <a:gd name="connsiteY10" fmla="*/ 22216 h 22234"/>
              <a:gd name="connsiteX11" fmla="*/ 2315 w 21677"/>
              <a:gd name="connsiteY11" fmla="*/ 21841 h 22234"/>
              <a:gd name="connsiteX12" fmla="*/ 0 w 21677"/>
              <a:gd name="connsiteY12" fmla="*/ 20172 h 22234"/>
              <a:gd name="connsiteX13" fmla="*/ 0 w 21677"/>
              <a:gd name="connsiteY13" fmla="*/ 0 h 22234"/>
              <a:gd name="connsiteX0" fmla="*/ 0 w 21677"/>
              <a:gd name="connsiteY0" fmla="*/ 0 h 22234"/>
              <a:gd name="connsiteX1" fmla="*/ 21600 w 21677"/>
              <a:gd name="connsiteY1" fmla="*/ 0 h 22234"/>
              <a:gd name="connsiteX2" fmla="*/ 21677 w 21677"/>
              <a:gd name="connsiteY2" fmla="*/ 21940 h 22234"/>
              <a:gd name="connsiteX3" fmla="*/ 20165 w 21677"/>
              <a:gd name="connsiteY3" fmla="*/ 21904 h 22234"/>
              <a:gd name="connsiteX4" fmla="*/ 18012 w 21677"/>
              <a:gd name="connsiteY4" fmla="*/ 21436 h 22234"/>
              <a:gd name="connsiteX5" fmla="*/ 14527 w 21677"/>
              <a:gd name="connsiteY5" fmla="*/ 20999 h 22234"/>
              <a:gd name="connsiteX6" fmla="*/ 12820 w 21677"/>
              <a:gd name="connsiteY6" fmla="*/ 21342 h 22234"/>
              <a:gd name="connsiteX7" fmla="*/ 11867 w 21677"/>
              <a:gd name="connsiteY7" fmla="*/ 21904 h 22234"/>
              <a:gd name="connsiteX8" fmla="*/ 10939 w 21677"/>
              <a:gd name="connsiteY8" fmla="*/ 21810 h 22234"/>
              <a:gd name="connsiteX9" fmla="*/ 7310 w 21677"/>
              <a:gd name="connsiteY9" fmla="*/ 21249 h 22234"/>
              <a:gd name="connsiteX10" fmla="*/ 4503 w 21677"/>
              <a:gd name="connsiteY10" fmla="*/ 22216 h 22234"/>
              <a:gd name="connsiteX11" fmla="*/ 2315 w 21677"/>
              <a:gd name="connsiteY11" fmla="*/ 21841 h 22234"/>
              <a:gd name="connsiteX12" fmla="*/ 821 w 21677"/>
              <a:gd name="connsiteY12" fmla="*/ 20406 h 22234"/>
              <a:gd name="connsiteX13" fmla="*/ 0 w 21677"/>
              <a:gd name="connsiteY13" fmla="*/ 20172 h 22234"/>
              <a:gd name="connsiteX14" fmla="*/ 0 w 21677"/>
              <a:gd name="connsiteY14" fmla="*/ 0 h 22234"/>
              <a:gd name="connsiteX0" fmla="*/ 0 w 21677"/>
              <a:gd name="connsiteY0" fmla="*/ 0 h 22234"/>
              <a:gd name="connsiteX1" fmla="*/ 21600 w 21677"/>
              <a:gd name="connsiteY1" fmla="*/ 0 h 22234"/>
              <a:gd name="connsiteX2" fmla="*/ 21677 w 21677"/>
              <a:gd name="connsiteY2" fmla="*/ 21940 h 22234"/>
              <a:gd name="connsiteX3" fmla="*/ 20165 w 21677"/>
              <a:gd name="connsiteY3" fmla="*/ 21904 h 22234"/>
              <a:gd name="connsiteX4" fmla="*/ 18012 w 21677"/>
              <a:gd name="connsiteY4" fmla="*/ 21436 h 22234"/>
              <a:gd name="connsiteX5" fmla="*/ 14527 w 21677"/>
              <a:gd name="connsiteY5" fmla="*/ 20999 h 22234"/>
              <a:gd name="connsiteX6" fmla="*/ 12820 w 21677"/>
              <a:gd name="connsiteY6" fmla="*/ 21342 h 22234"/>
              <a:gd name="connsiteX7" fmla="*/ 11867 w 21677"/>
              <a:gd name="connsiteY7" fmla="*/ 21904 h 22234"/>
              <a:gd name="connsiteX8" fmla="*/ 10939 w 21677"/>
              <a:gd name="connsiteY8" fmla="*/ 21810 h 22234"/>
              <a:gd name="connsiteX9" fmla="*/ 7310 w 21677"/>
              <a:gd name="connsiteY9" fmla="*/ 21249 h 22234"/>
              <a:gd name="connsiteX10" fmla="*/ 4503 w 21677"/>
              <a:gd name="connsiteY10" fmla="*/ 22216 h 22234"/>
              <a:gd name="connsiteX11" fmla="*/ 2315 w 21677"/>
              <a:gd name="connsiteY11" fmla="*/ 21841 h 22234"/>
              <a:gd name="connsiteX12" fmla="*/ 1465 w 21677"/>
              <a:gd name="connsiteY12" fmla="*/ 21436 h 22234"/>
              <a:gd name="connsiteX13" fmla="*/ 821 w 21677"/>
              <a:gd name="connsiteY13" fmla="*/ 20406 h 22234"/>
              <a:gd name="connsiteX14" fmla="*/ 0 w 21677"/>
              <a:gd name="connsiteY14" fmla="*/ 20172 h 22234"/>
              <a:gd name="connsiteX15" fmla="*/ 0 w 21677"/>
              <a:gd name="connsiteY15" fmla="*/ 0 h 22234"/>
              <a:gd name="connsiteX0" fmla="*/ 0 w 21677"/>
              <a:gd name="connsiteY0" fmla="*/ 0 h 22234"/>
              <a:gd name="connsiteX1" fmla="*/ 21600 w 21677"/>
              <a:gd name="connsiteY1" fmla="*/ 0 h 22234"/>
              <a:gd name="connsiteX2" fmla="*/ 21677 w 21677"/>
              <a:gd name="connsiteY2" fmla="*/ 21940 h 22234"/>
              <a:gd name="connsiteX3" fmla="*/ 20165 w 21677"/>
              <a:gd name="connsiteY3" fmla="*/ 21904 h 22234"/>
              <a:gd name="connsiteX4" fmla="*/ 19025 w 21677"/>
              <a:gd name="connsiteY4" fmla="*/ 21561 h 22234"/>
              <a:gd name="connsiteX5" fmla="*/ 18012 w 21677"/>
              <a:gd name="connsiteY5" fmla="*/ 21436 h 22234"/>
              <a:gd name="connsiteX6" fmla="*/ 14527 w 21677"/>
              <a:gd name="connsiteY6" fmla="*/ 20999 h 22234"/>
              <a:gd name="connsiteX7" fmla="*/ 12820 w 21677"/>
              <a:gd name="connsiteY7" fmla="*/ 21342 h 22234"/>
              <a:gd name="connsiteX8" fmla="*/ 11867 w 21677"/>
              <a:gd name="connsiteY8" fmla="*/ 21904 h 22234"/>
              <a:gd name="connsiteX9" fmla="*/ 10939 w 21677"/>
              <a:gd name="connsiteY9" fmla="*/ 21810 h 22234"/>
              <a:gd name="connsiteX10" fmla="*/ 7310 w 21677"/>
              <a:gd name="connsiteY10" fmla="*/ 21249 h 22234"/>
              <a:gd name="connsiteX11" fmla="*/ 4503 w 21677"/>
              <a:gd name="connsiteY11" fmla="*/ 22216 h 22234"/>
              <a:gd name="connsiteX12" fmla="*/ 2315 w 21677"/>
              <a:gd name="connsiteY12" fmla="*/ 21841 h 22234"/>
              <a:gd name="connsiteX13" fmla="*/ 1465 w 21677"/>
              <a:gd name="connsiteY13" fmla="*/ 21436 h 22234"/>
              <a:gd name="connsiteX14" fmla="*/ 821 w 21677"/>
              <a:gd name="connsiteY14" fmla="*/ 20406 h 22234"/>
              <a:gd name="connsiteX15" fmla="*/ 0 w 21677"/>
              <a:gd name="connsiteY15" fmla="*/ 20172 h 22234"/>
              <a:gd name="connsiteX16" fmla="*/ 0 w 21677"/>
              <a:gd name="connsiteY16" fmla="*/ 0 h 22234"/>
              <a:gd name="connsiteX0" fmla="*/ 0 w 21677"/>
              <a:gd name="connsiteY0" fmla="*/ 0 h 22234"/>
              <a:gd name="connsiteX1" fmla="*/ 21600 w 21677"/>
              <a:gd name="connsiteY1" fmla="*/ 0 h 22234"/>
              <a:gd name="connsiteX2" fmla="*/ 21677 w 21677"/>
              <a:gd name="connsiteY2" fmla="*/ 21940 h 22234"/>
              <a:gd name="connsiteX3" fmla="*/ 20165 w 21677"/>
              <a:gd name="connsiteY3" fmla="*/ 21904 h 22234"/>
              <a:gd name="connsiteX4" fmla="*/ 19025 w 21677"/>
              <a:gd name="connsiteY4" fmla="*/ 21561 h 22234"/>
              <a:gd name="connsiteX5" fmla="*/ 18012 w 21677"/>
              <a:gd name="connsiteY5" fmla="*/ 21436 h 22234"/>
              <a:gd name="connsiteX6" fmla="*/ 16321 w 21677"/>
              <a:gd name="connsiteY6" fmla="*/ 21342 h 22234"/>
              <a:gd name="connsiteX7" fmla="*/ 14527 w 21677"/>
              <a:gd name="connsiteY7" fmla="*/ 20999 h 22234"/>
              <a:gd name="connsiteX8" fmla="*/ 12820 w 21677"/>
              <a:gd name="connsiteY8" fmla="*/ 21342 h 22234"/>
              <a:gd name="connsiteX9" fmla="*/ 11867 w 21677"/>
              <a:gd name="connsiteY9" fmla="*/ 21904 h 22234"/>
              <a:gd name="connsiteX10" fmla="*/ 10939 w 21677"/>
              <a:gd name="connsiteY10" fmla="*/ 21810 h 22234"/>
              <a:gd name="connsiteX11" fmla="*/ 7310 w 21677"/>
              <a:gd name="connsiteY11" fmla="*/ 21249 h 22234"/>
              <a:gd name="connsiteX12" fmla="*/ 4503 w 21677"/>
              <a:gd name="connsiteY12" fmla="*/ 22216 h 22234"/>
              <a:gd name="connsiteX13" fmla="*/ 2315 w 21677"/>
              <a:gd name="connsiteY13" fmla="*/ 21841 h 22234"/>
              <a:gd name="connsiteX14" fmla="*/ 1465 w 21677"/>
              <a:gd name="connsiteY14" fmla="*/ 21436 h 22234"/>
              <a:gd name="connsiteX15" fmla="*/ 821 w 21677"/>
              <a:gd name="connsiteY15" fmla="*/ 20406 h 22234"/>
              <a:gd name="connsiteX16" fmla="*/ 0 w 21677"/>
              <a:gd name="connsiteY16" fmla="*/ 20172 h 22234"/>
              <a:gd name="connsiteX17" fmla="*/ 0 w 21677"/>
              <a:gd name="connsiteY17" fmla="*/ 0 h 22234"/>
              <a:gd name="connsiteX0" fmla="*/ 0 w 21677"/>
              <a:gd name="connsiteY0" fmla="*/ 0 h 22234"/>
              <a:gd name="connsiteX1" fmla="*/ 21600 w 21677"/>
              <a:gd name="connsiteY1" fmla="*/ 0 h 22234"/>
              <a:gd name="connsiteX2" fmla="*/ 21677 w 21677"/>
              <a:gd name="connsiteY2" fmla="*/ 21940 h 22234"/>
              <a:gd name="connsiteX3" fmla="*/ 20165 w 21677"/>
              <a:gd name="connsiteY3" fmla="*/ 21904 h 22234"/>
              <a:gd name="connsiteX4" fmla="*/ 19025 w 21677"/>
              <a:gd name="connsiteY4" fmla="*/ 21561 h 22234"/>
              <a:gd name="connsiteX5" fmla="*/ 18012 w 21677"/>
              <a:gd name="connsiteY5" fmla="*/ 21436 h 22234"/>
              <a:gd name="connsiteX6" fmla="*/ 16321 w 21677"/>
              <a:gd name="connsiteY6" fmla="*/ 21342 h 22234"/>
              <a:gd name="connsiteX7" fmla="*/ 14527 w 21677"/>
              <a:gd name="connsiteY7" fmla="*/ 20999 h 22234"/>
              <a:gd name="connsiteX8" fmla="*/ 13000 w 21677"/>
              <a:gd name="connsiteY8" fmla="*/ 21404 h 22234"/>
              <a:gd name="connsiteX9" fmla="*/ 11867 w 21677"/>
              <a:gd name="connsiteY9" fmla="*/ 21904 h 22234"/>
              <a:gd name="connsiteX10" fmla="*/ 10939 w 21677"/>
              <a:gd name="connsiteY10" fmla="*/ 21810 h 22234"/>
              <a:gd name="connsiteX11" fmla="*/ 7310 w 21677"/>
              <a:gd name="connsiteY11" fmla="*/ 21249 h 22234"/>
              <a:gd name="connsiteX12" fmla="*/ 4503 w 21677"/>
              <a:gd name="connsiteY12" fmla="*/ 22216 h 22234"/>
              <a:gd name="connsiteX13" fmla="*/ 2315 w 21677"/>
              <a:gd name="connsiteY13" fmla="*/ 21841 h 22234"/>
              <a:gd name="connsiteX14" fmla="*/ 1465 w 21677"/>
              <a:gd name="connsiteY14" fmla="*/ 21436 h 22234"/>
              <a:gd name="connsiteX15" fmla="*/ 821 w 21677"/>
              <a:gd name="connsiteY15" fmla="*/ 20406 h 22234"/>
              <a:gd name="connsiteX16" fmla="*/ 0 w 21677"/>
              <a:gd name="connsiteY16" fmla="*/ 20172 h 22234"/>
              <a:gd name="connsiteX17" fmla="*/ 0 w 21677"/>
              <a:gd name="connsiteY17" fmla="*/ 0 h 22234"/>
              <a:gd name="connsiteX0" fmla="*/ 0 w 21677"/>
              <a:gd name="connsiteY0" fmla="*/ 0 h 22234"/>
              <a:gd name="connsiteX1" fmla="*/ 21600 w 21677"/>
              <a:gd name="connsiteY1" fmla="*/ 0 h 22234"/>
              <a:gd name="connsiteX2" fmla="*/ 21677 w 21677"/>
              <a:gd name="connsiteY2" fmla="*/ 21940 h 22234"/>
              <a:gd name="connsiteX3" fmla="*/ 20165 w 21677"/>
              <a:gd name="connsiteY3" fmla="*/ 21904 h 22234"/>
              <a:gd name="connsiteX4" fmla="*/ 19025 w 21677"/>
              <a:gd name="connsiteY4" fmla="*/ 21561 h 22234"/>
              <a:gd name="connsiteX5" fmla="*/ 18012 w 21677"/>
              <a:gd name="connsiteY5" fmla="*/ 21436 h 22234"/>
              <a:gd name="connsiteX6" fmla="*/ 16321 w 21677"/>
              <a:gd name="connsiteY6" fmla="*/ 21342 h 22234"/>
              <a:gd name="connsiteX7" fmla="*/ 14527 w 21677"/>
              <a:gd name="connsiteY7" fmla="*/ 20999 h 22234"/>
              <a:gd name="connsiteX8" fmla="*/ 13000 w 21677"/>
              <a:gd name="connsiteY8" fmla="*/ 21404 h 22234"/>
              <a:gd name="connsiteX9" fmla="*/ 11867 w 21677"/>
              <a:gd name="connsiteY9" fmla="*/ 21904 h 22234"/>
              <a:gd name="connsiteX10" fmla="*/ 10939 w 21677"/>
              <a:gd name="connsiteY10" fmla="*/ 21904 h 22234"/>
              <a:gd name="connsiteX11" fmla="*/ 7310 w 21677"/>
              <a:gd name="connsiteY11" fmla="*/ 21249 h 22234"/>
              <a:gd name="connsiteX12" fmla="*/ 4503 w 21677"/>
              <a:gd name="connsiteY12" fmla="*/ 22216 h 22234"/>
              <a:gd name="connsiteX13" fmla="*/ 2315 w 21677"/>
              <a:gd name="connsiteY13" fmla="*/ 21841 h 22234"/>
              <a:gd name="connsiteX14" fmla="*/ 1465 w 21677"/>
              <a:gd name="connsiteY14" fmla="*/ 21436 h 22234"/>
              <a:gd name="connsiteX15" fmla="*/ 821 w 21677"/>
              <a:gd name="connsiteY15" fmla="*/ 20406 h 22234"/>
              <a:gd name="connsiteX16" fmla="*/ 0 w 21677"/>
              <a:gd name="connsiteY16" fmla="*/ 20172 h 22234"/>
              <a:gd name="connsiteX17" fmla="*/ 0 w 21677"/>
              <a:gd name="connsiteY17" fmla="*/ 0 h 22234"/>
              <a:gd name="connsiteX0" fmla="*/ 0 w 21677"/>
              <a:gd name="connsiteY0" fmla="*/ 0 h 22234"/>
              <a:gd name="connsiteX1" fmla="*/ 21600 w 21677"/>
              <a:gd name="connsiteY1" fmla="*/ 0 h 22234"/>
              <a:gd name="connsiteX2" fmla="*/ 21677 w 21677"/>
              <a:gd name="connsiteY2" fmla="*/ 21940 h 22234"/>
              <a:gd name="connsiteX3" fmla="*/ 20165 w 21677"/>
              <a:gd name="connsiteY3" fmla="*/ 21904 h 22234"/>
              <a:gd name="connsiteX4" fmla="*/ 19025 w 21677"/>
              <a:gd name="connsiteY4" fmla="*/ 21561 h 22234"/>
              <a:gd name="connsiteX5" fmla="*/ 18012 w 21677"/>
              <a:gd name="connsiteY5" fmla="*/ 21436 h 22234"/>
              <a:gd name="connsiteX6" fmla="*/ 16321 w 21677"/>
              <a:gd name="connsiteY6" fmla="*/ 21342 h 22234"/>
              <a:gd name="connsiteX7" fmla="*/ 14527 w 21677"/>
              <a:gd name="connsiteY7" fmla="*/ 20999 h 22234"/>
              <a:gd name="connsiteX8" fmla="*/ 13000 w 21677"/>
              <a:gd name="connsiteY8" fmla="*/ 21404 h 22234"/>
              <a:gd name="connsiteX9" fmla="*/ 11867 w 21677"/>
              <a:gd name="connsiteY9" fmla="*/ 21904 h 22234"/>
              <a:gd name="connsiteX10" fmla="*/ 10939 w 21677"/>
              <a:gd name="connsiteY10" fmla="*/ 21904 h 22234"/>
              <a:gd name="connsiteX11" fmla="*/ 7181 w 21677"/>
              <a:gd name="connsiteY11" fmla="*/ 21187 h 22234"/>
              <a:gd name="connsiteX12" fmla="*/ 4503 w 21677"/>
              <a:gd name="connsiteY12" fmla="*/ 22216 h 22234"/>
              <a:gd name="connsiteX13" fmla="*/ 2315 w 21677"/>
              <a:gd name="connsiteY13" fmla="*/ 21841 h 22234"/>
              <a:gd name="connsiteX14" fmla="*/ 1465 w 21677"/>
              <a:gd name="connsiteY14" fmla="*/ 21436 h 22234"/>
              <a:gd name="connsiteX15" fmla="*/ 821 w 21677"/>
              <a:gd name="connsiteY15" fmla="*/ 20406 h 22234"/>
              <a:gd name="connsiteX16" fmla="*/ 0 w 21677"/>
              <a:gd name="connsiteY16" fmla="*/ 20172 h 22234"/>
              <a:gd name="connsiteX17" fmla="*/ 0 w 21677"/>
              <a:gd name="connsiteY17" fmla="*/ 0 h 22234"/>
              <a:gd name="connsiteX0" fmla="*/ 0 w 21677"/>
              <a:gd name="connsiteY0" fmla="*/ 0 h 22238"/>
              <a:gd name="connsiteX1" fmla="*/ 21600 w 21677"/>
              <a:gd name="connsiteY1" fmla="*/ 0 h 22238"/>
              <a:gd name="connsiteX2" fmla="*/ 21677 w 21677"/>
              <a:gd name="connsiteY2" fmla="*/ 21940 h 22238"/>
              <a:gd name="connsiteX3" fmla="*/ 20165 w 21677"/>
              <a:gd name="connsiteY3" fmla="*/ 21904 h 22238"/>
              <a:gd name="connsiteX4" fmla="*/ 19025 w 21677"/>
              <a:gd name="connsiteY4" fmla="*/ 21561 h 22238"/>
              <a:gd name="connsiteX5" fmla="*/ 18012 w 21677"/>
              <a:gd name="connsiteY5" fmla="*/ 21436 h 22238"/>
              <a:gd name="connsiteX6" fmla="*/ 16321 w 21677"/>
              <a:gd name="connsiteY6" fmla="*/ 21342 h 22238"/>
              <a:gd name="connsiteX7" fmla="*/ 14527 w 21677"/>
              <a:gd name="connsiteY7" fmla="*/ 20999 h 22238"/>
              <a:gd name="connsiteX8" fmla="*/ 13000 w 21677"/>
              <a:gd name="connsiteY8" fmla="*/ 21404 h 22238"/>
              <a:gd name="connsiteX9" fmla="*/ 11867 w 21677"/>
              <a:gd name="connsiteY9" fmla="*/ 21904 h 22238"/>
              <a:gd name="connsiteX10" fmla="*/ 10939 w 21677"/>
              <a:gd name="connsiteY10" fmla="*/ 21904 h 22238"/>
              <a:gd name="connsiteX11" fmla="*/ 7181 w 21677"/>
              <a:gd name="connsiteY11" fmla="*/ 21437 h 22238"/>
              <a:gd name="connsiteX12" fmla="*/ 4503 w 21677"/>
              <a:gd name="connsiteY12" fmla="*/ 22216 h 22238"/>
              <a:gd name="connsiteX13" fmla="*/ 2315 w 21677"/>
              <a:gd name="connsiteY13" fmla="*/ 21841 h 22238"/>
              <a:gd name="connsiteX14" fmla="*/ 1465 w 21677"/>
              <a:gd name="connsiteY14" fmla="*/ 21436 h 22238"/>
              <a:gd name="connsiteX15" fmla="*/ 821 w 21677"/>
              <a:gd name="connsiteY15" fmla="*/ 20406 h 22238"/>
              <a:gd name="connsiteX16" fmla="*/ 0 w 21677"/>
              <a:gd name="connsiteY16" fmla="*/ 20172 h 22238"/>
              <a:gd name="connsiteX17" fmla="*/ 0 w 21677"/>
              <a:gd name="connsiteY17" fmla="*/ 0 h 22238"/>
              <a:gd name="connsiteX0" fmla="*/ 0 w 21677"/>
              <a:gd name="connsiteY0" fmla="*/ 0 h 22238"/>
              <a:gd name="connsiteX1" fmla="*/ 21600 w 21677"/>
              <a:gd name="connsiteY1" fmla="*/ 0 h 22238"/>
              <a:gd name="connsiteX2" fmla="*/ 21677 w 21677"/>
              <a:gd name="connsiteY2" fmla="*/ 21940 h 22238"/>
              <a:gd name="connsiteX3" fmla="*/ 20165 w 21677"/>
              <a:gd name="connsiteY3" fmla="*/ 21904 h 22238"/>
              <a:gd name="connsiteX4" fmla="*/ 19025 w 21677"/>
              <a:gd name="connsiteY4" fmla="*/ 21561 h 22238"/>
              <a:gd name="connsiteX5" fmla="*/ 18012 w 21677"/>
              <a:gd name="connsiteY5" fmla="*/ 21436 h 22238"/>
              <a:gd name="connsiteX6" fmla="*/ 16321 w 21677"/>
              <a:gd name="connsiteY6" fmla="*/ 21342 h 22238"/>
              <a:gd name="connsiteX7" fmla="*/ 14527 w 21677"/>
              <a:gd name="connsiteY7" fmla="*/ 20999 h 22238"/>
              <a:gd name="connsiteX8" fmla="*/ 13000 w 21677"/>
              <a:gd name="connsiteY8" fmla="*/ 21404 h 22238"/>
              <a:gd name="connsiteX9" fmla="*/ 11867 w 21677"/>
              <a:gd name="connsiteY9" fmla="*/ 21904 h 22238"/>
              <a:gd name="connsiteX10" fmla="*/ 10939 w 21677"/>
              <a:gd name="connsiteY10" fmla="*/ 21904 h 22238"/>
              <a:gd name="connsiteX11" fmla="*/ 7876 w 21677"/>
              <a:gd name="connsiteY11" fmla="*/ 21436 h 22238"/>
              <a:gd name="connsiteX12" fmla="*/ 7181 w 21677"/>
              <a:gd name="connsiteY12" fmla="*/ 21437 h 22238"/>
              <a:gd name="connsiteX13" fmla="*/ 4503 w 21677"/>
              <a:gd name="connsiteY13" fmla="*/ 22216 h 22238"/>
              <a:gd name="connsiteX14" fmla="*/ 2315 w 21677"/>
              <a:gd name="connsiteY14" fmla="*/ 21841 h 22238"/>
              <a:gd name="connsiteX15" fmla="*/ 1465 w 21677"/>
              <a:gd name="connsiteY15" fmla="*/ 21436 h 22238"/>
              <a:gd name="connsiteX16" fmla="*/ 821 w 21677"/>
              <a:gd name="connsiteY16" fmla="*/ 20406 h 22238"/>
              <a:gd name="connsiteX17" fmla="*/ 0 w 21677"/>
              <a:gd name="connsiteY17" fmla="*/ 20172 h 22238"/>
              <a:gd name="connsiteX18" fmla="*/ 0 w 21677"/>
              <a:gd name="connsiteY18" fmla="*/ 0 h 22238"/>
              <a:gd name="connsiteX0" fmla="*/ 0 w 21677"/>
              <a:gd name="connsiteY0" fmla="*/ 0 h 22391"/>
              <a:gd name="connsiteX1" fmla="*/ 21600 w 21677"/>
              <a:gd name="connsiteY1" fmla="*/ 0 h 22391"/>
              <a:gd name="connsiteX2" fmla="*/ 21677 w 21677"/>
              <a:gd name="connsiteY2" fmla="*/ 21940 h 22391"/>
              <a:gd name="connsiteX3" fmla="*/ 20165 w 21677"/>
              <a:gd name="connsiteY3" fmla="*/ 21904 h 22391"/>
              <a:gd name="connsiteX4" fmla="*/ 19025 w 21677"/>
              <a:gd name="connsiteY4" fmla="*/ 21561 h 22391"/>
              <a:gd name="connsiteX5" fmla="*/ 18012 w 21677"/>
              <a:gd name="connsiteY5" fmla="*/ 21436 h 22391"/>
              <a:gd name="connsiteX6" fmla="*/ 16321 w 21677"/>
              <a:gd name="connsiteY6" fmla="*/ 21342 h 22391"/>
              <a:gd name="connsiteX7" fmla="*/ 14527 w 21677"/>
              <a:gd name="connsiteY7" fmla="*/ 20999 h 22391"/>
              <a:gd name="connsiteX8" fmla="*/ 13000 w 21677"/>
              <a:gd name="connsiteY8" fmla="*/ 21404 h 22391"/>
              <a:gd name="connsiteX9" fmla="*/ 11867 w 21677"/>
              <a:gd name="connsiteY9" fmla="*/ 21904 h 22391"/>
              <a:gd name="connsiteX10" fmla="*/ 10939 w 21677"/>
              <a:gd name="connsiteY10" fmla="*/ 21904 h 22391"/>
              <a:gd name="connsiteX11" fmla="*/ 7876 w 21677"/>
              <a:gd name="connsiteY11" fmla="*/ 21436 h 22391"/>
              <a:gd name="connsiteX12" fmla="*/ 7181 w 21677"/>
              <a:gd name="connsiteY12" fmla="*/ 21437 h 22391"/>
              <a:gd name="connsiteX13" fmla="*/ 4452 w 21677"/>
              <a:gd name="connsiteY13" fmla="*/ 22372 h 22391"/>
              <a:gd name="connsiteX14" fmla="*/ 2315 w 21677"/>
              <a:gd name="connsiteY14" fmla="*/ 21841 h 22391"/>
              <a:gd name="connsiteX15" fmla="*/ 1465 w 21677"/>
              <a:gd name="connsiteY15" fmla="*/ 21436 h 22391"/>
              <a:gd name="connsiteX16" fmla="*/ 821 w 21677"/>
              <a:gd name="connsiteY16" fmla="*/ 20406 h 22391"/>
              <a:gd name="connsiteX17" fmla="*/ 0 w 21677"/>
              <a:gd name="connsiteY17" fmla="*/ 20172 h 22391"/>
              <a:gd name="connsiteX18" fmla="*/ 0 w 21677"/>
              <a:gd name="connsiteY18" fmla="*/ 0 h 22391"/>
              <a:gd name="connsiteX0" fmla="*/ 0 w 21677"/>
              <a:gd name="connsiteY0" fmla="*/ 0 h 22391"/>
              <a:gd name="connsiteX1" fmla="*/ 21600 w 21677"/>
              <a:gd name="connsiteY1" fmla="*/ 0 h 22391"/>
              <a:gd name="connsiteX2" fmla="*/ 21677 w 21677"/>
              <a:gd name="connsiteY2" fmla="*/ 21940 h 22391"/>
              <a:gd name="connsiteX3" fmla="*/ 20165 w 21677"/>
              <a:gd name="connsiteY3" fmla="*/ 21904 h 22391"/>
              <a:gd name="connsiteX4" fmla="*/ 19025 w 21677"/>
              <a:gd name="connsiteY4" fmla="*/ 21561 h 22391"/>
              <a:gd name="connsiteX5" fmla="*/ 18012 w 21677"/>
              <a:gd name="connsiteY5" fmla="*/ 21436 h 22391"/>
              <a:gd name="connsiteX6" fmla="*/ 16321 w 21677"/>
              <a:gd name="connsiteY6" fmla="*/ 21342 h 22391"/>
              <a:gd name="connsiteX7" fmla="*/ 14527 w 21677"/>
              <a:gd name="connsiteY7" fmla="*/ 20999 h 22391"/>
              <a:gd name="connsiteX8" fmla="*/ 13000 w 21677"/>
              <a:gd name="connsiteY8" fmla="*/ 21404 h 22391"/>
              <a:gd name="connsiteX9" fmla="*/ 11867 w 21677"/>
              <a:gd name="connsiteY9" fmla="*/ 21904 h 22391"/>
              <a:gd name="connsiteX10" fmla="*/ 10939 w 21677"/>
              <a:gd name="connsiteY10" fmla="*/ 21904 h 22391"/>
              <a:gd name="connsiteX11" fmla="*/ 7876 w 21677"/>
              <a:gd name="connsiteY11" fmla="*/ 21436 h 22391"/>
              <a:gd name="connsiteX12" fmla="*/ 7181 w 21677"/>
              <a:gd name="connsiteY12" fmla="*/ 21437 h 22391"/>
              <a:gd name="connsiteX13" fmla="*/ 4452 w 21677"/>
              <a:gd name="connsiteY13" fmla="*/ 22372 h 22391"/>
              <a:gd name="connsiteX14" fmla="*/ 2238 w 21677"/>
              <a:gd name="connsiteY14" fmla="*/ 21997 h 22391"/>
              <a:gd name="connsiteX15" fmla="*/ 1465 w 21677"/>
              <a:gd name="connsiteY15" fmla="*/ 21436 h 22391"/>
              <a:gd name="connsiteX16" fmla="*/ 821 w 21677"/>
              <a:gd name="connsiteY16" fmla="*/ 20406 h 22391"/>
              <a:gd name="connsiteX17" fmla="*/ 0 w 21677"/>
              <a:gd name="connsiteY17" fmla="*/ 20172 h 22391"/>
              <a:gd name="connsiteX18" fmla="*/ 0 w 21677"/>
              <a:gd name="connsiteY18" fmla="*/ 0 h 22391"/>
              <a:gd name="connsiteX0" fmla="*/ 0 w 21677"/>
              <a:gd name="connsiteY0" fmla="*/ 0 h 22391"/>
              <a:gd name="connsiteX1" fmla="*/ 21600 w 21677"/>
              <a:gd name="connsiteY1" fmla="*/ 0 h 22391"/>
              <a:gd name="connsiteX2" fmla="*/ 21677 w 21677"/>
              <a:gd name="connsiteY2" fmla="*/ 21940 h 22391"/>
              <a:gd name="connsiteX3" fmla="*/ 20165 w 21677"/>
              <a:gd name="connsiteY3" fmla="*/ 21904 h 22391"/>
              <a:gd name="connsiteX4" fmla="*/ 19025 w 21677"/>
              <a:gd name="connsiteY4" fmla="*/ 21561 h 22391"/>
              <a:gd name="connsiteX5" fmla="*/ 18012 w 21677"/>
              <a:gd name="connsiteY5" fmla="*/ 21436 h 22391"/>
              <a:gd name="connsiteX6" fmla="*/ 16321 w 21677"/>
              <a:gd name="connsiteY6" fmla="*/ 21342 h 22391"/>
              <a:gd name="connsiteX7" fmla="*/ 14527 w 21677"/>
              <a:gd name="connsiteY7" fmla="*/ 20999 h 22391"/>
              <a:gd name="connsiteX8" fmla="*/ 13000 w 21677"/>
              <a:gd name="connsiteY8" fmla="*/ 21404 h 22391"/>
              <a:gd name="connsiteX9" fmla="*/ 11867 w 21677"/>
              <a:gd name="connsiteY9" fmla="*/ 21904 h 22391"/>
              <a:gd name="connsiteX10" fmla="*/ 10939 w 21677"/>
              <a:gd name="connsiteY10" fmla="*/ 21904 h 22391"/>
              <a:gd name="connsiteX11" fmla="*/ 7876 w 21677"/>
              <a:gd name="connsiteY11" fmla="*/ 21436 h 22391"/>
              <a:gd name="connsiteX12" fmla="*/ 7181 w 21677"/>
              <a:gd name="connsiteY12" fmla="*/ 21437 h 22391"/>
              <a:gd name="connsiteX13" fmla="*/ 4452 w 21677"/>
              <a:gd name="connsiteY13" fmla="*/ 22372 h 22391"/>
              <a:gd name="connsiteX14" fmla="*/ 3216 w 21677"/>
              <a:gd name="connsiteY14" fmla="*/ 22029 h 22391"/>
              <a:gd name="connsiteX15" fmla="*/ 2238 w 21677"/>
              <a:gd name="connsiteY15" fmla="*/ 21997 h 22391"/>
              <a:gd name="connsiteX16" fmla="*/ 1465 w 21677"/>
              <a:gd name="connsiteY16" fmla="*/ 21436 h 22391"/>
              <a:gd name="connsiteX17" fmla="*/ 821 w 21677"/>
              <a:gd name="connsiteY17" fmla="*/ 20406 h 22391"/>
              <a:gd name="connsiteX18" fmla="*/ 0 w 21677"/>
              <a:gd name="connsiteY18" fmla="*/ 20172 h 22391"/>
              <a:gd name="connsiteX19" fmla="*/ 0 w 21677"/>
              <a:gd name="connsiteY19" fmla="*/ 0 h 22391"/>
              <a:gd name="connsiteX0" fmla="*/ 0 w 21677"/>
              <a:gd name="connsiteY0" fmla="*/ 0 h 22391"/>
              <a:gd name="connsiteX1" fmla="*/ 21600 w 21677"/>
              <a:gd name="connsiteY1" fmla="*/ 0 h 22391"/>
              <a:gd name="connsiteX2" fmla="*/ 21677 w 21677"/>
              <a:gd name="connsiteY2" fmla="*/ 21940 h 22391"/>
              <a:gd name="connsiteX3" fmla="*/ 20165 w 21677"/>
              <a:gd name="connsiteY3" fmla="*/ 21904 h 22391"/>
              <a:gd name="connsiteX4" fmla="*/ 19025 w 21677"/>
              <a:gd name="connsiteY4" fmla="*/ 21561 h 22391"/>
              <a:gd name="connsiteX5" fmla="*/ 18012 w 21677"/>
              <a:gd name="connsiteY5" fmla="*/ 21436 h 22391"/>
              <a:gd name="connsiteX6" fmla="*/ 16321 w 21677"/>
              <a:gd name="connsiteY6" fmla="*/ 21342 h 22391"/>
              <a:gd name="connsiteX7" fmla="*/ 14527 w 21677"/>
              <a:gd name="connsiteY7" fmla="*/ 20999 h 22391"/>
              <a:gd name="connsiteX8" fmla="*/ 13000 w 21677"/>
              <a:gd name="connsiteY8" fmla="*/ 21404 h 22391"/>
              <a:gd name="connsiteX9" fmla="*/ 11867 w 21677"/>
              <a:gd name="connsiteY9" fmla="*/ 21904 h 22391"/>
              <a:gd name="connsiteX10" fmla="*/ 10939 w 21677"/>
              <a:gd name="connsiteY10" fmla="*/ 21904 h 22391"/>
              <a:gd name="connsiteX11" fmla="*/ 9472 w 21677"/>
              <a:gd name="connsiteY11" fmla="*/ 21779 h 22391"/>
              <a:gd name="connsiteX12" fmla="*/ 7876 w 21677"/>
              <a:gd name="connsiteY12" fmla="*/ 21436 h 22391"/>
              <a:gd name="connsiteX13" fmla="*/ 7181 w 21677"/>
              <a:gd name="connsiteY13" fmla="*/ 21437 h 22391"/>
              <a:gd name="connsiteX14" fmla="*/ 4452 w 21677"/>
              <a:gd name="connsiteY14" fmla="*/ 22372 h 22391"/>
              <a:gd name="connsiteX15" fmla="*/ 3216 w 21677"/>
              <a:gd name="connsiteY15" fmla="*/ 22029 h 22391"/>
              <a:gd name="connsiteX16" fmla="*/ 2238 w 21677"/>
              <a:gd name="connsiteY16" fmla="*/ 21997 h 22391"/>
              <a:gd name="connsiteX17" fmla="*/ 1465 w 21677"/>
              <a:gd name="connsiteY17" fmla="*/ 21436 h 22391"/>
              <a:gd name="connsiteX18" fmla="*/ 821 w 21677"/>
              <a:gd name="connsiteY18" fmla="*/ 20406 h 22391"/>
              <a:gd name="connsiteX19" fmla="*/ 0 w 21677"/>
              <a:gd name="connsiteY19" fmla="*/ 20172 h 22391"/>
              <a:gd name="connsiteX20" fmla="*/ 0 w 21677"/>
              <a:gd name="connsiteY20" fmla="*/ 0 h 22391"/>
              <a:gd name="connsiteX0" fmla="*/ 0 w 21677"/>
              <a:gd name="connsiteY0" fmla="*/ 0 h 22391"/>
              <a:gd name="connsiteX1" fmla="*/ 21600 w 21677"/>
              <a:gd name="connsiteY1" fmla="*/ 0 h 22391"/>
              <a:gd name="connsiteX2" fmla="*/ 21677 w 21677"/>
              <a:gd name="connsiteY2" fmla="*/ 21940 h 22391"/>
              <a:gd name="connsiteX3" fmla="*/ 20165 w 21677"/>
              <a:gd name="connsiteY3" fmla="*/ 21904 h 22391"/>
              <a:gd name="connsiteX4" fmla="*/ 19025 w 21677"/>
              <a:gd name="connsiteY4" fmla="*/ 21561 h 22391"/>
              <a:gd name="connsiteX5" fmla="*/ 18012 w 21677"/>
              <a:gd name="connsiteY5" fmla="*/ 21436 h 22391"/>
              <a:gd name="connsiteX6" fmla="*/ 16321 w 21677"/>
              <a:gd name="connsiteY6" fmla="*/ 21342 h 22391"/>
              <a:gd name="connsiteX7" fmla="*/ 14527 w 21677"/>
              <a:gd name="connsiteY7" fmla="*/ 20999 h 22391"/>
              <a:gd name="connsiteX8" fmla="*/ 13000 w 21677"/>
              <a:gd name="connsiteY8" fmla="*/ 21404 h 22391"/>
              <a:gd name="connsiteX9" fmla="*/ 11867 w 21677"/>
              <a:gd name="connsiteY9" fmla="*/ 21904 h 22391"/>
              <a:gd name="connsiteX10" fmla="*/ 10836 w 21677"/>
              <a:gd name="connsiteY10" fmla="*/ 22060 h 22391"/>
              <a:gd name="connsiteX11" fmla="*/ 9472 w 21677"/>
              <a:gd name="connsiteY11" fmla="*/ 21779 h 22391"/>
              <a:gd name="connsiteX12" fmla="*/ 7876 w 21677"/>
              <a:gd name="connsiteY12" fmla="*/ 21436 h 22391"/>
              <a:gd name="connsiteX13" fmla="*/ 7181 w 21677"/>
              <a:gd name="connsiteY13" fmla="*/ 21437 h 22391"/>
              <a:gd name="connsiteX14" fmla="*/ 4452 w 21677"/>
              <a:gd name="connsiteY14" fmla="*/ 22372 h 22391"/>
              <a:gd name="connsiteX15" fmla="*/ 3216 w 21677"/>
              <a:gd name="connsiteY15" fmla="*/ 22029 h 22391"/>
              <a:gd name="connsiteX16" fmla="*/ 2238 w 21677"/>
              <a:gd name="connsiteY16" fmla="*/ 21997 h 22391"/>
              <a:gd name="connsiteX17" fmla="*/ 1465 w 21677"/>
              <a:gd name="connsiteY17" fmla="*/ 21436 h 22391"/>
              <a:gd name="connsiteX18" fmla="*/ 821 w 21677"/>
              <a:gd name="connsiteY18" fmla="*/ 20406 h 22391"/>
              <a:gd name="connsiteX19" fmla="*/ 0 w 21677"/>
              <a:gd name="connsiteY19" fmla="*/ 20172 h 22391"/>
              <a:gd name="connsiteX20" fmla="*/ 0 w 21677"/>
              <a:gd name="connsiteY20" fmla="*/ 0 h 22391"/>
              <a:gd name="connsiteX0" fmla="*/ 0 w 21677"/>
              <a:gd name="connsiteY0" fmla="*/ 0 h 22391"/>
              <a:gd name="connsiteX1" fmla="*/ 21600 w 21677"/>
              <a:gd name="connsiteY1" fmla="*/ 0 h 22391"/>
              <a:gd name="connsiteX2" fmla="*/ 21677 w 21677"/>
              <a:gd name="connsiteY2" fmla="*/ 21940 h 22391"/>
              <a:gd name="connsiteX3" fmla="*/ 20165 w 21677"/>
              <a:gd name="connsiteY3" fmla="*/ 21904 h 22391"/>
              <a:gd name="connsiteX4" fmla="*/ 19025 w 21677"/>
              <a:gd name="connsiteY4" fmla="*/ 21561 h 22391"/>
              <a:gd name="connsiteX5" fmla="*/ 18012 w 21677"/>
              <a:gd name="connsiteY5" fmla="*/ 21436 h 22391"/>
              <a:gd name="connsiteX6" fmla="*/ 16321 w 21677"/>
              <a:gd name="connsiteY6" fmla="*/ 21342 h 22391"/>
              <a:gd name="connsiteX7" fmla="*/ 14527 w 21677"/>
              <a:gd name="connsiteY7" fmla="*/ 20999 h 22391"/>
              <a:gd name="connsiteX8" fmla="*/ 13206 w 21677"/>
              <a:gd name="connsiteY8" fmla="*/ 21279 h 22391"/>
              <a:gd name="connsiteX9" fmla="*/ 11867 w 21677"/>
              <a:gd name="connsiteY9" fmla="*/ 21904 h 22391"/>
              <a:gd name="connsiteX10" fmla="*/ 10836 w 21677"/>
              <a:gd name="connsiteY10" fmla="*/ 22060 h 22391"/>
              <a:gd name="connsiteX11" fmla="*/ 9472 w 21677"/>
              <a:gd name="connsiteY11" fmla="*/ 21779 h 22391"/>
              <a:gd name="connsiteX12" fmla="*/ 7876 w 21677"/>
              <a:gd name="connsiteY12" fmla="*/ 21436 h 22391"/>
              <a:gd name="connsiteX13" fmla="*/ 7181 w 21677"/>
              <a:gd name="connsiteY13" fmla="*/ 21437 h 22391"/>
              <a:gd name="connsiteX14" fmla="*/ 4452 w 21677"/>
              <a:gd name="connsiteY14" fmla="*/ 22372 h 22391"/>
              <a:gd name="connsiteX15" fmla="*/ 3216 w 21677"/>
              <a:gd name="connsiteY15" fmla="*/ 22029 h 22391"/>
              <a:gd name="connsiteX16" fmla="*/ 2238 w 21677"/>
              <a:gd name="connsiteY16" fmla="*/ 21997 h 22391"/>
              <a:gd name="connsiteX17" fmla="*/ 1465 w 21677"/>
              <a:gd name="connsiteY17" fmla="*/ 21436 h 22391"/>
              <a:gd name="connsiteX18" fmla="*/ 821 w 21677"/>
              <a:gd name="connsiteY18" fmla="*/ 20406 h 22391"/>
              <a:gd name="connsiteX19" fmla="*/ 0 w 21677"/>
              <a:gd name="connsiteY19" fmla="*/ 20172 h 22391"/>
              <a:gd name="connsiteX20" fmla="*/ 0 w 21677"/>
              <a:gd name="connsiteY20" fmla="*/ 0 h 22391"/>
              <a:gd name="connsiteX0" fmla="*/ 0 w 21677"/>
              <a:gd name="connsiteY0" fmla="*/ 0 h 22391"/>
              <a:gd name="connsiteX1" fmla="*/ 21600 w 21677"/>
              <a:gd name="connsiteY1" fmla="*/ 0 h 22391"/>
              <a:gd name="connsiteX2" fmla="*/ 21677 w 21677"/>
              <a:gd name="connsiteY2" fmla="*/ 21940 h 22391"/>
              <a:gd name="connsiteX3" fmla="*/ 20165 w 21677"/>
              <a:gd name="connsiteY3" fmla="*/ 21904 h 22391"/>
              <a:gd name="connsiteX4" fmla="*/ 19025 w 21677"/>
              <a:gd name="connsiteY4" fmla="*/ 21561 h 22391"/>
              <a:gd name="connsiteX5" fmla="*/ 18012 w 21677"/>
              <a:gd name="connsiteY5" fmla="*/ 21436 h 22391"/>
              <a:gd name="connsiteX6" fmla="*/ 16295 w 21677"/>
              <a:gd name="connsiteY6" fmla="*/ 21311 h 22391"/>
              <a:gd name="connsiteX7" fmla="*/ 14527 w 21677"/>
              <a:gd name="connsiteY7" fmla="*/ 20999 h 22391"/>
              <a:gd name="connsiteX8" fmla="*/ 13206 w 21677"/>
              <a:gd name="connsiteY8" fmla="*/ 21279 h 22391"/>
              <a:gd name="connsiteX9" fmla="*/ 11867 w 21677"/>
              <a:gd name="connsiteY9" fmla="*/ 21904 h 22391"/>
              <a:gd name="connsiteX10" fmla="*/ 10836 w 21677"/>
              <a:gd name="connsiteY10" fmla="*/ 22060 h 22391"/>
              <a:gd name="connsiteX11" fmla="*/ 9472 w 21677"/>
              <a:gd name="connsiteY11" fmla="*/ 21779 h 22391"/>
              <a:gd name="connsiteX12" fmla="*/ 7876 w 21677"/>
              <a:gd name="connsiteY12" fmla="*/ 21436 h 22391"/>
              <a:gd name="connsiteX13" fmla="*/ 7181 w 21677"/>
              <a:gd name="connsiteY13" fmla="*/ 21437 h 22391"/>
              <a:gd name="connsiteX14" fmla="*/ 4452 w 21677"/>
              <a:gd name="connsiteY14" fmla="*/ 22372 h 22391"/>
              <a:gd name="connsiteX15" fmla="*/ 3216 w 21677"/>
              <a:gd name="connsiteY15" fmla="*/ 22029 h 22391"/>
              <a:gd name="connsiteX16" fmla="*/ 2238 w 21677"/>
              <a:gd name="connsiteY16" fmla="*/ 21997 h 22391"/>
              <a:gd name="connsiteX17" fmla="*/ 1465 w 21677"/>
              <a:gd name="connsiteY17" fmla="*/ 21436 h 22391"/>
              <a:gd name="connsiteX18" fmla="*/ 821 w 21677"/>
              <a:gd name="connsiteY18" fmla="*/ 20406 h 22391"/>
              <a:gd name="connsiteX19" fmla="*/ 0 w 21677"/>
              <a:gd name="connsiteY19" fmla="*/ 20172 h 22391"/>
              <a:gd name="connsiteX20" fmla="*/ 0 w 21677"/>
              <a:gd name="connsiteY20" fmla="*/ 0 h 22391"/>
              <a:gd name="connsiteX0" fmla="*/ 0 w 21703"/>
              <a:gd name="connsiteY0" fmla="*/ 0 h 22391"/>
              <a:gd name="connsiteX1" fmla="*/ 21600 w 21703"/>
              <a:gd name="connsiteY1" fmla="*/ 0 h 22391"/>
              <a:gd name="connsiteX2" fmla="*/ 21703 w 21703"/>
              <a:gd name="connsiteY2" fmla="*/ 21878 h 22391"/>
              <a:gd name="connsiteX3" fmla="*/ 20165 w 21703"/>
              <a:gd name="connsiteY3" fmla="*/ 21904 h 22391"/>
              <a:gd name="connsiteX4" fmla="*/ 19025 w 21703"/>
              <a:gd name="connsiteY4" fmla="*/ 21561 h 22391"/>
              <a:gd name="connsiteX5" fmla="*/ 18012 w 21703"/>
              <a:gd name="connsiteY5" fmla="*/ 21436 h 22391"/>
              <a:gd name="connsiteX6" fmla="*/ 16295 w 21703"/>
              <a:gd name="connsiteY6" fmla="*/ 21311 h 22391"/>
              <a:gd name="connsiteX7" fmla="*/ 14527 w 21703"/>
              <a:gd name="connsiteY7" fmla="*/ 20999 h 22391"/>
              <a:gd name="connsiteX8" fmla="*/ 13206 w 21703"/>
              <a:gd name="connsiteY8" fmla="*/ 21279 h 22391"/>
              <a:gd name="connsiteX9" fmla="*/ 11867 w 21703"/>
              <a:gd name="connsiteY9" fmla="*/ 21904 h 22391"/>
              <a:gd name="connsiteX10" fmla="*/ 10836 w 21703"/>
              <a:gd name="connsiteY10" fmla="*/ 22060 h 22391"/>
              <a:gd name="connsiteX11" fmla="*/ 9472 w 21703"/>
              <a:gd name="connsiteY11" fmla="*/ 21779 h 22391"/>
              <a:gd name="connsiteX12" fmla="*/ 7876 w 21703"/>
              <a:gd name="connsiteY12" fmla="*/ 21436 h 22391"/>
              <a:gd name="connsiteX13" fmla="*/ 7181 w 21703"/>
              <a:gd name="connsiteY13" fmla="*/ 21437 h 22391"/>
              <a:gd name="connsiteX14" fmla="*/ 4452 w 21703"/>
              <a:gd name="connsiteY14" fmla="*/ 22372 h 22391"/>
              <a:gd name="connsiteX15" fmla="*/ 3216 w 21703"/>
              <a:gd name="connsiteY15" fmla="*/ 22029 h 22391"/>
              <a:gd name="connsiteX16" fmla="*/ 2238 w 21703"/>
              <a:gd name="connsiteY16" fmla="*/ 21997 h 22391"/>
              <a:gd name="connsiteX17" fmla="*/ 1465 w 21703"/>
              <a:gd name="connsiteY17" fmla="*/ 21436 h 22391"/>
              <a:gd name="connsiteX18" fmla="*/ 821 w 21703"/>
              <a:gd name="connsiteY18" fmla="*/ 20406 h 22391"/>
              <a:gd name="connsiteX19" fmla="*/ 0 w 21703"/>
              <a:gd name="connsiteY19" fmla="*/ 20172 h 22391"/>
              <a:gd name="connsiteX20" fmla="*/ 0 w 21703"/>
              <a:gd name="connsiteY20" fmla="*/ 0 h 22391"/>
              <a:gd name="connsiteX0" fmla="*/ 0 w 21703"/>
              <a:gd name="connsiteY0" fmla="*/ 0 h 22391"/>
              <a:gd name="connsiteX1" fmla="*/ 21600 w 21703"/>
              <a:gd name="connsiteY1" fmla="*/ 0 h 22391"/>
              <a:gd name="connsiteX2" fmla="*/ 21703 w 21703"/>
              <a:gd name="connsiteY2" fmla="*/ 21878 h 22391"/>
              <a:gd name="connsiteX3" fmla="*/ 20165 w 21703"/>
              <a:gd name="connsiteY3" fmla="*/ 21904 h 22391"/>
              <a:gd name="connsiteX4" fmla="*/ 19025 w 21703"/>
              <a:gd name="connsiteY4" fmla="*/ 21561 h 22391"/>
              <a:gd name="connsiteX5" fmla="*/ 18012 w 21703"/>
              <a:gd name="connsiteY5" fmla="*/ 21436 h 22391"/>
              <a:gd name="connsiteX6" fmla="*/ 16295 w 21703"/>
              <a:gd name="connsiteY6" fmla="*/ 21311 h 22391"/>
              <a:gd name="connsiteX7" fmla="*/ 14527 w 21703"/>
              <a:gd name="connsiteY7" fmla="*/ 20999 h 22391"/>
              <a:gd name="connsiteX8" fmla="*/ 13206 w 21703"/>
              <a:gd name="connsiteY8" fmla="*/ 21279 h 22391"/>
              <a:gd name="connsiteX9" fmla="*/ 11867 w 21703"/>
              <a:gd name="connsiteY9" fmla="*/ 21904 h 22391"/>
              <a:gd name="connsiteX10" fmla="*/ 10836 w 21703"/>
              <a:gd name="connsiteY10" fmla="*/ 22060 h 22391"/>
              <a:gd name="connsiteX11" fmla="*/ 9472 w 21703"/>
              <a:gd name="connsiteY11" fmla="*/ 21779 h 22391"/>
              <a:gd name="connsiteX12" fmla="*/ 7876 w 21703"/>
              <a:gd name="connsiteY12" fmla="*/ 21436 h 22391"/>
              <a:gd name="connsiteX13" fmla="*/ 7181 w 21703"/>
              <a:gd name="connsiteY13" fmla="*/ 21437 h 22391"/>
              <a:gd name="connsiteX14" fmla="*/ 4452 w 21703"/>
              <a:gd name="connsiteY14" fmla="*/ 22372 h 22391"/>
              <a:gd name="connsiteX15" fmla="*/ 3216 w 21703"/>
              <a:gd name="connsiteY15" fmla="*/ 22029 h 22391"/>
              <a:gd name="connsiteX16" fmla="*/ 2238 w 21703"/>
              <a:gd name="connsiteY16" fmla="*/ 21997 h 22391"/>
              <a:gd name="connsiteX17" fmla="*/ 1465 w 21703"/>
              <a:gd name="connsiteY17" fmla="*/ 21436 h 22391"/>
              <a:gd name="connsiteX18" fmla="*/ 821 w 21703"/>
              <a:gd name="connsiteY18" fmla="*/ 20406 h 22391"/>
              <a:gd name="connsiteX19" fmla="*/ 0 w 21703"/>
              <a:gd name="connsiteY19" fmla="*/ 20172 h 22391"/>
              <a:gd name="connsiteX20" fmla="*/ 0 w 21703"/>
              <a:gd name="connsiteY20" fmla="*/ 0 h 22391"/>
              <a:gd name="connsiteX0" fmla="*/ 0 w 21703"/>
              <a:gd name="connsiteY0" fmla="*/ 0 h 22391"/>
              <a:gd name="connsiteX1" fmla="*/ 21600 w 21703"/>
              <a:gd name="connsiteY1" fmla="*/ 0 h 22391"/>
              <a:gd name="connsiteX2" fmla="*/ 21703 w 21703"/>
              <a:gd name="connsiteY2" fmla="*/ 21878 h 22391"/>
              <a:gd name="connsiteX3" fmla="*/ 20165 w 21703"/>
              <a:gd name="connsiteY3" fmla="*/ 21904 h 22391"/>
              <a:gd name="connsiteX4" fmla="*/ 19025 w 21703"/>
              <a:gd name="connsiteY4" fmla="*/ 21561 h 22391"/>
              <a:gd name="connsiteX5" fmla="*/ 18012 w 21703"/>
              <a:gd name="connsiteY5" fmla="*/ 21436 h 22391"/>
              <a:gd name="connsiteX6" fmla="*/ 16295 w 21703"/>
              <a:gd name="connsiteY6" fmla="*/ 21311 h 22391"/>
              <a:gd name="connsiteX7" fmla="*/ 14527 w 21703"/>
              <a:gd name="connsiteY7" fmla="*/ 20999 h 22391"/>
              <a:gd name="connsiteX8" fmla="*/ 13206 w 21703"/>
              <a:gd name="connsiteY8" fmla="*/ 21279 h 22391"/>
              <a:gd name="connsiteX9" fmla="*/ 11867 w 21703"/>
              <a:gd name="connsiteY9" fmla="*/ 21904 h 22391"/>
              <a:gd name="connsiteX10" fmla="*/ 10836 w 21703"/>
              <a:gd name="connsiteY10" fmla="*/ 22060 h 22391"/>
              <a:gd name="connsiteX11" fmla="*/ 9472 w 21703"/>
              <a:gd name="connsiteY11" fmla="*/ 21779 h 22391"/>
              <a:gd name="connsiteX12" fmla="*/ 7876 w 21703"/>
              <a:gd name="connsiteY12" fmla="*/ 21436 h 22391"/>
              <a:gd name="connsiteX13" fmla="*/ 7181 w 21703"/>
              <a:gd name="connsiteY13" fmla="*/ 21437 h 22391"/>
              <a:gd name="connsiteX14" fmla="*/ 4452 w 21703"/>
              <a:gd name="connsiteY14" fmla="*/ 22372 h 22391"/>
              <a:gd name="connsiteX15" fmla="*/ 3216 w 21703"/>
              <a:gd name="connsiteY15" fmla="*/ 22029 h 22391"/>
              <a:gd name="connsiteX16" fmla="*/ 2238 w 21703"/>
              <a:gd name="connsiteY16" fmla="*/ 21997 h 22391"/>
              <a:gd name="connsiteX17" fmla="*/ 1465 w 21703"/>
              <a:gd name="connsiteY17" fmla="*/ 21436 h 22391"/>
              <a:gd name="connsiteX18" fmla="*/ 770 w 21703"/>
              <a:gd name="connsiteY18" fmla="*/ 20531 h 22391"/>
              <a:gd name="connsiteX19" fmla="*/ 0 w 21703"/>
              <a:gd name="connsiteY19" fmla="*/ 20172 h 22391"/>
              <a:gd name="connsiteX20" fmla="*/ 0 w 21703"/>
              <a:gd name="connsiteY20" fmla="*/ 0 h 22391"/>
              <a:gd name="connsiteX0" fmla="*/ 0 w 21703"/>
              <a:gd name="connsiteY0" fmla="*/ 0 h 22391"/>
              <a:gd name="connsiteX1" fmla="*/ 21600 w 21703"/>
              <a:gd name="connsiteY1" fmla="*/ 0 h 22391"/>
              <a:gd name="connsiteX2" fmla="*/ 21703 w 21703"/>
              <a:gd name="connsiteY2" fmla="*/ 21734 h 22391"/>
              <a:gd name="connsiteX3" fmla="*/ 20165 w 21703"/>
              <a:gd name="connsiteY3" fmla="*/ 21904 h 22391"/>
              <a:gd name="connsiteX4" fmla="*/ 19025 w 21703"/>
              <a:gd name="connsiteY4" fmla="*/ 21561 h 22391"/>
              <a:gd name="connsiteX5" fmla="*/ 18012 w 21703"/>
              <a:gd name="connsiteY5" fmla="*/ 21436 h 22391"/>
              <a:gd name="connsiteX6" fmla="*/ 16295 w 21703"/>
              <a:gd name="connsiteY6" fmla="*/ 21311 h 22391"/>
              <a:gd name="connsiteX7" fmla="*/ 14527 w 21703"/>
              <a:gd name="connsiteY7" fmla="*/ 20999 h 22391"/>
              <a:gd name="connsiteX8" fmla="*/ 13206 w 21703"/>
              <a:gd name="connsiteY8" fmla="*/ 21279 h 22391"/>
              <a:gd name="connsiteX9" fmla="*/ 11867 w 21703"/>
              <a:gd name="connsiteY9" fmla="*/ 21904 h 22391"/>
              <a:gd name="connsiteX10" fmla="*/ 10836 w 21703"/>
              <a:gd name="connsiteY10" fmla="*/ 22060 h 22391"/>
              <a:gd name="connsiteX11" fmla="*/ 9472 w 21703"/>
              <a:gd name="connsiteY11" fmla="*/ 21779 h 22391"/>
              <a:gd name="connsiteX12" fmla="*/ 7876 w 21703"/>
              <a:gd name="connsiteY12" fmla="*/ 21436 h 22391"/>
              <a:gd name="connsiteX13" fmla="*/ 7181 w 21703"/>
              <a:gd name="connsiteY13" fmla="*/ 21437 h 22391"/>
              <a:gd name="connsiteX14" fmla="*/ 4452 w 21703"/>
              <a:gd name="connsiteY14" fmla="*/ 22372 h 22391"/>
              <a:gd name="connsiteX15" fmla="*/ 3216 w 21703"/>
              <a:gd name="connsiteY15" fmla="*/ 22029 h 22391"/>
              <a:gd name="connsiteX16" fmla="*/ 2238 w 21703"/>
              <a:gd name="connsiteY16" fmla="*/ 21997 h 22391"/>
              <a:gd name="connsiteX17" fmla="*/ 1465 w 21703"/>
              <a:gd name="connsiteY17" fmla="*/ 21436 h 22391"/>
              <a:gd name="connsiteX18" fmla="*/ 770 w 21703"/>
              <a:gd name="connsiteY18" fmla="*/ 20531 h 22391"/>
              <a:gd name="connsiteX19" fmla="*/ 0 w 21703"/>
              <a:gd name="connsiteY19" fmla="*/ 20172 h 22391"/>
              <a:gd name="connsiteX20" fmla="*/ 0 w 21703"/>
              <a:gd name="connsiteY20" fmla="*/ 0 h 22391"/>
              <a:gd name="connsiteX0" fmla="*/ 0 w 21703"/>
              <a:gd name="connsiteY0" fmla="*/ 0 h 23402"/>
              <a:gd name="connsiteX1" fmla="*/ 21600 w 21703"/>
              <a:gd name="connsiteY1" fmla="*/ 0 h 23402"/>
              <a:gd name="connsiteX2" fmla="*/ 21703 w 21703"/>
              <a:gd name="connsiteY2" fmla="*/ 21734 h 23402"/>
              <a:gd name="connsiteX3" fmla="*/ 21074 w 21703"/>
              <a:gd name="connsiteY3" fmla="*/ 21946 h 23402"/>
              <a:gd name="connsiteX4" fmla="*/ 20165 w 21703"/>
              <a:gd name="connsiteY4" fmla="*/ 21904 h 23402"/>
              <a:gd name="connsiteX5" fmla="*/ 19025 w 21703"/>
              <a:gd name="connsiteY5" fmla="*/ 21561 h 23402"/>
              <a:gd name="connsiteX6" fmla="*/ 18012 w 21703"/>
              <a:gd name="connsiteY6" fmla="*/ 21436 h 23402"/>
              <a:gd name="connsiteX7" fmla="*/ 16295 w 21703"/>
              <a:gd name="connsiteY7" fmla="*/ 21311 h 23402"/>
              <a:gd name="connsiteX8" fmla="*/ 14527 w 21703"/>
              <a:gd name="connsiteY8" fmla="*/ 20999 h 23402"/>
              <a:gd name="connsiteX9" fmla="*/ 13206 w 21703"/>
              <a:gd name="connsiteY9" fmla="*/ 21279 h 23402"/>
              <a:gd name="connsiteX10" fmla="*/ 11867 w 21703"/>
              <a:gd name="connsiteY10" fmla="*/ 21904 h 23402"/>
              <a:gd name="connsiteX11" fmla="*/ 10836 w 21703"/>
              <a:gd name="connsiteY11" fmla="*/ 22060 h 23402"/>
              <a:gd name="connsiteX12" fmla="*/ 9472 w 21703"/>
              <a:gd name="connsiteY12" fmla="*/ 21779 h 23402"/>
              <a:gd name="connsiteX13" fmla="*/ 7876 w 21703"/>
              <a:gd name="connsiteY13" fmla="*/ 21436 h 23402"/>
              <a:gd name="connsiteX14" fmla="*/ 7181 w 21703"/>
              <a:gd name="connsiteY14" fmla="*/ 21437 h 23402"/>
              <a:gd name="connsiteX15" fmla="*/ 4452 w 21703"/>
              <a:gd name="connsiteY15" fmla="*/ 22372 h 23402"/>
              <a:gd name="connsiteX16" fmla="*/ 3216 w 21703"/>
              <a:gd name="connsiteY16" fmla="*/ 22029 h 23402"/>
              <a:gd name="connsiteX17" fmla="*/ 2238 w 21703"/>
              <a:gd name="connsiteY17" fmla="*/ 21997 h 23402"/>
              <a:gd name="connsiteX18" fmla="*/ 1465 w 21703"/>
              <a:gd name="connsiteY18" fmla="*/ 21436 h 23402"/>
              <a:gd name="connsiteX19" fmla="*/ 770 w 21703"/>
              <a:gd name="connsiteY19" fmla="*/ 20531 h 23402"/>
              <a:gd name="connsiteX20" fmla="*/ 0 w 21703"/>
              <a:gd name="connsiteY20" fmla="*/ 20172 h 23402"/>
              <a:gd name="connsiteX21" fmla="*/ 0 w 21703"/>
              <a:gd name="connsiteY21" fmla="*/ 0 h 23402"/>
              <a:gd name="connsiteX0" fmla="*/ 0 w 21703"/>
              <a:gd name="connsiteY0" fmla="*/ 0 h 22391"/>
              <a:gd name="connsiteX1" fmla="*/ 21600 w 21703"/>
              <a:gd name="connsiteY1" fmla="*/ 0 h 22391"/>
              <a:gd name="connsiteX2" fmla="*/ 21703 w 21703"/>
              <a:gd name="connsiteY2" fmla="*/ 21734 h 22391"/>
              <a:gd name="connsiteX3" fmla="*/ 21074 w 21703"/>
              <a:gd name="connsiteY3" fmla="*/ 21946 h 22391"/>
              <a:gd name="connsiteX4" fmla="*/ 20165 w 21703"/>
              <a:gd name="connsiteY4" fmla="*/ 21904 h 22391"/>
              <a:gd name="connsiteX5" fmla="*/ 19025 w 21703"/>
              <a:gd name="connsiteY5" fmla="*/ 21561 h 22391"/>
              <a:gd name="connsiteX6" fmla="*/ 18012 w 21703"/>
              <a:gd name="connsiteY6" fmla="*/ 21436 h 22391"/>
              <a:gd name="connsiteX7" fmla="*/ 16295 w 21703"/>
              <a:gd name="connsiteY7" fmla="*/ 21311 h 22391"/>
              <a:gd name="connsiteX8" fmla="*/ 14527 w 21703"/>
              <a:gd name="connsiteY8" fmla="*/ 20999 h 22391"/>
              <a:gd name="connsiteX9" fmla="*/ 13206 w 21703"/>
              <a:gd name="connsiteY9" fmla="*/ 21279 h 22391"/>
              <a:gd name="connsiteX10" fmla="*/ 11867 w 21703"/>
              <a:gd name="connsiteY10" fmla="*/ 21904 h 22391"/>
              <a:gd name="connsiteX11" fmla="*/ 10836 w 21703"/>
              <a:gd name="connsiteY11" fmla="*/ 22060 h 22391"/>
              <a:gd name="connsiteX12" fmla="*/ 9472 w 21703"/>
              <a:gd name="connsiteY12" fmla="*/ 21779 h 22391"/>
              <a:gd name="connsiteX13" fmla="*/ 7876 w 21703"/>
              <a:gd name="connsiteY13" fmla="*/ 21436 h 22391"/>
              <a:gd name="connsiteX14" fmla="*/ 7181 w 21703"/>
              <a:gd name="connsiteY14" fmla="*/ 21437 h 22391"/>
              <a:gd name="connsiteX15" fmla="*/ 4452 w 21703"/>
              <a:gd name="connsiteY15" fmla="*/ 22372 h 22391"/>
              <a:gd name="connsiteX16" fmla="*/ 3216 w 21703"/>
              <a:gd name="connsiteY16" fmla="*/ 22029 h 22391"/>
              <a:gd name="connsiteX17" fmla="*/ 2238 w 21703"/>
              <a:gd name="connsiteY17" fmla="*/ 21997 h 22391"/>
              <a:gd name="connsiteX18" fmla="*/ 1465 w 21703"/>
              <a:gd name="connsiteY18" fmla="*/ 21436 h 22391"/>
              <a:gd name="connsiteX19" fmla="*/ 770 w 21703"/>
              <a:gd name="connsiteY19" fmla="*/ 20531 h 22391"/>
              <a:gd name="connsiteX20" fmla="*/ 0 w 21703"/>
              <a:gd name="connsiteY20" fmla="*/ 20172 h 22391"/>
              <a:gd name="connsiteX21" fmla="*/ 0 w 21703"/>
              <a:gd name="connsiteY21" fmla="*/ 0 h 22391"/>
              <a:gd name="connsiteX0" fmla="*/ 0 w 21703"/>
              <a:gd name="connsiteY0" fmla="*/ 0 h 22391"/>
              <a:gd name="connsiteX1" fmla="*/ 21600 w 21703"/>
              <a:gd name="connsiteY1" fmla="*/ 0 h 22391"/>
              <a:gd name="connsiteX2" fmla="*/ 21703 w 21703"/>
              <a:gd name="connsiteY2" fmla="*/ 21857 h 22391"/>
              <a:gd name="connsiteX3" fmla="*/ 21074 w 21703"/>
              <a:gd name="connsiteY3" fmla="*/ 21946 h 22391"/>
              <a:gd name="connsiteX4" fmla="*/ 20165 w 21703"/>
              <a:gd name="connsiteY4" fmla="*/ 21904 h 22391"/>
              <a:gd name="connsiteX5" fmla="*/ 19025 w 21703"/>
              <a:gd name="connsiteY5" fmla="*/ 21561 h 22391"/>
              <a:gd name="connsiteX6" fmla="*/ 18012 w 21703"/>
              <a:gd name="connsiteY6" fmla="*/ 21436 h 22391"/>
              <a:gd name="connsiteX7" fmla="*/ 16295 w 21703"/>
              <a:gd name="connsiteY7" fmla="*/ 21311 h 22391"/>
              <a:gd name="connsiteX8" fmla="*/ 14527 w 21703"/>
              <a:gd name="connsiteY8" fmla="*/ 20999 h 22391"/>
              <a:gd name="connsiteX9" fmla="*/ 13206 w 21703"/>
              <a:gd name="connsiteY9" fmla="*/ 21279 h 22391"/>
              <a:gd name="connsiteX10" fmla="*/ 11867 w 21703"/>
              <a:gd name="connsiteY10" fmla="*/ 21904 h 22391"/>
              <a:gd name="connsiteX11" fmla="*/ 10836 w 21703"/>
              <a:gd name="connsiteY11" fmla="*/ 22060 h 22391"/>
              <a:gd name="connsiteX12" fmla="*/ 9472 w 21703"/>
              <a:gd name="connsiteY12" fmla="*/ 21779 h 22391"/>
              <a:gd name="connsiteX13" fmla="*/ 7876 w 21703"/>
              <a:gd name="connsiteY13" fmla="*/ 21436 h 22391"/>
              <a:gd name="connsiteX14" fmla="*/ 7181 w 21703"/>
              <a:gd name="connsiteY14" fmla="*/ 21437 h 22391"/>
              <a:gd name="connsiteX15" fmla="*/ 4452 w 21703"/>
              <a:gd name="connsiteY15" fmla="*/ 22372 h 22391"/>
              <a:gd name="connsiteX16" fmla="*/ 3216 w 21703"/>
              <a:gd name="connsiteY16" fmla="*/ 22029 h 22391"/>
              <a:gd name="connsiteX17" fmla="*/ 2238 w 21703"/>
              <a:gd name="connsiteY17" fmla="*/ 21997 h 22391"/>
              <a:gd name="connsiteX18" fmla="*/ 1465 w 21703"/>
              <a:gd name="connsiteY18" fmla="*/ 21436 h 22391"/>
              <a:gd name="connsiteX19" fmla="*/ 770 w 21703"/>
              <a:gd name="connsiteY19" fmla="*/ 20531 h 22391"/>
              <a:gd name="connsiteX20" fmla="*/ 0 w 21703"/>
              <a:gd name="connsiteY20" fmla="*/ 20172 h 22391"/>
              <a:gd name="connsiteX21" fmla="*/ 0 w 21703"/>
              <a:gd name="connsiteY21" fmla="*/ 0 h 22391"/>
              <a:gd name="connsiteX0" fmla="*/ 0 w 21703"/>
              <a:gd name="connsiteY0" fmla="*/ 62 h 22453"/>
              <a:gd name="connsiteX1" fmla="*/ 21677 w 21703"/>
              <a:gd name="connsiteY1" fmla="*/ 0 h 22453"/>
              <a:gd name="connsiteX2" fmla="*/ 21703 w 21703"/>
              <a:gd name="connsiteY2" fmla="*/ 21919 h 22453"/>
              <a:gd name="connsiteX3" fmla="*/ 21074 w 21703"/>
              <a:gd name="connsiteY3" fmla="*/ 22008 h 22453"/>
              <a:gd name="connsiteX4" fmla="*/ 20165 w 21703"/>
              <a:gd name="connsiteY4" fmla="*/ 21966 h 22453"/>
              <a:gd name="connsiteX5" fmla="*/ 19025 w 21703"/>
              <a:gd name="connsiteY5" fmla="*/ 21623 h 22453"/>
              <a:gd name="connsiteX6" fmla="*/ 18012 w 21703"/>
              <a:gd name="connsiteY6" fmla="*/ 21498 h 22453"/>
              <a:gd name="connsiteX7" fmla="*/ 16295 w 21703"/>
              <a:gd name="connsiteY7" fmla="*/ 21373 h 22453"/>
              <a:gd name="connsiteX8" fmla="*/ 14527 w 21703"/>
              <a:gd name="connsiteY8" fmla="*/ 21061 h 22453"/>
              <a:gd name="connsiteX9" fmla="*/ 13206 w 21703"/>
              <a:gd name="connsiteY9" fmla="*/ 21341 h 22453"/>
              <a:gd name="connsiteX10" fmla="*/ 11867 w 21703"/>
              <a:gd name="connsiteY10" fmla="*/ 21966 h 22453"/>
              <a:gd name="connsiteX11" fmla="*/ 10836 w 21703"/>
              <a:gd name="connsiteY11" fmla="*/ 22122 h 22453"/>
              <a:gd name="connsiteX12" fmla="*/ 9472 w 21703"/>
              <a:gd name="connsiteY12" fmla="*/ 21841 h 22453"/>
              <a:gd name="connsiteX13" fmla="*/ 7876 w 21703"/>
              <a:gd name="connsiteY13" fmla="*/ 21498 h 22453"/>
              <a:gd name="connsiteX14" fmla="*/ 7181 w 21703"/>
              <a:gd name="connsiteY14" fmla="*/ 21499 h 22453"/>
              <a:gd name="connsiteX15" fmla="*/ 4452 w 21703"/>
              <a:gd name="connsiteY15" fmla="*/ 22434 h 22453"/>
              <a:gd name="connsiteX16" fmla="*/ 3216 w 21703"/>
              <a:gd name="connsiteY16" fmla="*/ 22091 h 22453"/>
              <a:gd name="connsiteX17" fmla="*/ 2238 w 21703"/>
              <a:gd name="connsiteY17" fmla="*/ 22059 h 22453"/>
              <a:gd name="connsiteX18" fmla="*/ 1465 w 21703"/>
              <a:gd name="connsiteY18" fmla="*/ 21498 h 22453"/>
              <a:gd name="connsiteX19" fmla="*/ 770 w 21703"/>
              <a:gd name="connsiteY19" fmla="*/ 20593 h 22453"/>
              <a:gd name="connsiteX20" fmla="*/ 0 w 21703"/>
              <a:gd name="connsiteY20" fmla="*/ 20234 h 22453"/>
              <a:gd name="connsiteX21" fmla="*/ 0 w 21703"/>
              <a:gd name="connsiteY21" fmla="*/ 62 h 22453"/>
              <a:gd name="connsiteX0" fmla="*/ 0 w 21703"/>
              <a:gd name="connsiteY0" fmla="*/ 62 h 22453"/>
              <a:gd name="connsiteX1" fmla="*/ 21677 w 21703"/>
              <a:gd name="connsiteY1" fmla="*/ 0 h 22453"/>
              <a:gd name="connsiteX2" fmla="*/ 21703 w 21703"/>
              <a:gd name="connsiteY2" fmla="*/ 21888 h 22453"/>
              <a:gd name="connsiteX3" fmla="*/ 21074 w 21703"/>
              <a:gd name="connsiteY3" fmla="*/ 22008 h 22453"/>
              <a:gd name="connsiteX4" fmla="*/ 20165 w 21703"/>
              <a:gd name="connsiteY4" fmla="*/ 21966 h 22453"/>
              <a:gd name="connsiteX5" fmla="*/ 19025 w 21703"/>
              <a:gd name="connsiteY5" fmla="*/ 21623 h 22453"/>
              <a:gd name="connsiteX6" fmla="*/ 18012 w 21703"/>
              <a:gd name="connsiteY6" fmla="*/ 21498 h 22453"/>
              <a:gd name="connsiteX7" fmla="*/ 16295 w 21703"/>
              <a:gd name="connsiteY7" fmla="*/ 21373 h 22453"/>
              <a:gd name="connsiteX8" fmla="*/ 14527 w 21703"/>
              <a:gd name="connsiteY8" fmla="*/ 21061 h 22453"/>
              <a:gd name="connsiteX9" fmla="*/ 13206 w 21703"/>
              <a:gd name="connsiteY9" fmla="*/ 21341 h 22453"/>
              <a:gd name="connsiteX10" fmla="*/ 11867 w 21703"/>
              <a:gd name="connsiteY10" fmla="*/ 21966 h 22453"/>
              <a:gd name="connsiteX11" fmla="*/ 10836 w 21703"/>
              <a:gd name="connsiteY11" fmla="*/ 22122 h 22453"/>
              <a:gd name="connsiteX12" fmla="*/ 9472 w 21703"/>
              <a:gd name="connsiteY12" fmla="*/ 21841 h 22453"/>
              <a:gd name="connsiteX13" fmla="*/ 7876 w 21703"/>
              <a:gd name="connsiteY13" fmla="*/ 21498 h 22453"/>
              <a:gd name="connsiteX14" fmla="*/ 7181 w 21703"/>
              <a:gd name="connsiteY14" fmla="*/ 21499 h 22453"/>
              <a:gd name="connsiteX15" fmla="*/ 4452 w 21703"/>
              <a:gd name="connsiteY15" fmla="*/ 22434 h 22453"/>
              <a:gd name="connsiteX16" fmla="*/ 3216 w 21703"/>
              <a:gd name="connsiteY16" fmla="*/ 22091 h 22453"/>
              <a:gd name="connsiteX17" fmla="*/ 2238 w 21703"/>
              <a:gd name="connsiteY17" fmla="*/ 22059 h 22453"/>
              <a:gd name="connsiteX18" fmla="*/ 1465 w 21703"/>
              <a:gd name="connsiteY18" fmla="*/ 21498 h 22453"/>
              <a:gd name="connsiteX19" fmla="*/ 770 w 21703"/>
              <a:gd name="connsiteY19" fmla="*/ 20593 h 22453"/>
              <a:gd name="connsiteX20" fmla="*/ 0 w 21703"/>
              <a:gd name="connsiteY20" fmla="*/ 20234 h 22453"/>
              <a:gd name="connsiteX21" fmla="*/ 0 w 21703"/>
              <a:gd name="connsiteY21" fmla="*/ 62 h 22453"/>
              <a:gd name="connsiteX0" fmla="*/ 0 w 21703"/>
              <a:gd name="connsiteY0" fmla="*/ 62 h 22452"/>
              <a:gd name="connsiteX1" fmla="*/ 21677 w 21703"/>
              <a:gd name="connsiteY1" fmla="*/ 0 h 22452"/>
              <a:gd name="connsiteX2" fmla="*/ 21703 w 21703"/>
              <a:gd name="connsiteY2" fmla="*/ 21888 h 22452"/>
              <a:gd name="connsiteX3" fmla="*/ 21074 w 21703"/>
              <a:gd name="connsiteY3" fmla="*/ 22008 h 22452"/>
              <a:gd name="connsiteX4" fmla="*/ 20165 w 21703"/>
              <a:gd name="connsiteY4" fmla="*/ 21966 h 22452"/>
              <a:gd name="connsiteX5" fmla="*/ 19025 w 21703"/>
              <a:gd name="connsiteY5" fmla="*/ 21623 h 22452"/>
              <a:gd name="connsiteX6" fmla="*/ 18012 w 21703"/>
              <a:gd name="connsiteY6" fmla="*/ 21498 h 22452"/>
              <a:gd name="connsiteX7" fmla="*/ 16295 w 21703"/>
              <a:gd name="connsiteY7" fmla="*/ 21373 h 22452"/>
              <a:gd name="connsiteX8" fmla="*/ 14527 w 21703"/>
              <a:gd name="connsiteY8" fmla="*/ 21061 h 22452"/>
              <a:gd name="connsiteX9" fmla="*/ 13206 w 21703"/>
              <a:gd name="connsiteY9" fmla="*/ 21341 h 22452"/>
              <a:gd name="connsiteX10" fmla="*/ 11867 w 21703"/>
              <a:gd name="connsiteY10" fmla="*/ 21966 h 22452"/>
              <a:gd name="connsiteX11" fmla="*/ 10836 w 21703"/>
              <a:gd name="connsiteY11" fmla="*/ 22122 h 22452"/>
              <a:gd name="connsiteX12" fmla="*/ 9472 w 21703"/>
              <a:gd name="connsiteY12" fmla="*/ 21841 h 22452"/>
              <a:gd name="connsiteX13" fmla="*/ 7876 w 21703"/>
              <a:gd name="connsiteY13" fmla="*/ 21498 h 22452"/>
              <a:gd name="connsiteX14" fmla="*/ 7181 w 21703"/>
              <a:gd name="connsiteY14" fmla="*/ 21446 h 22452"/>
              <a:gd name="connsiteX15" fmla="*/ 4452 w 21703"/>
              <a:gd name="connsiteY15" fmla="*/ 22434 h 22452"/>
              <a:gd name="connsiteX16" fmla="*/ 3216 w 21703"/>
              <a:gd name="connsiteY16" fmla="*/ 22091 h 22452"/>
              <a:gd name="connsiteX17" fmla="*/ 2238 w 21703"/>
              <a:gd name="connsiteY17" fmla="*/ 22059 h 22452"/>
              <a:gd name="connsiteX18" fmla="*/ 1465 w 21703"/>
              <a:gd name="connsiteY18" fmla="*/ 21498 h 22452"/>
              <a:gd name="connsiteX19" fmla="*/ 770 w 21703"/>
              <a:gd name="connsiteY19" fmla="*/ 20593 h 22452"/>
              <a:gd name="connsiteX20" fmla="*/ 0 w 21703"/>
              <a:gd name="connsiteY20" fmla="*/ 20234 h 22452"/>
              <a:gd name="connsiteX21" fmla="*/ 0 w 21703"/>
              <a:gd name="connsiteY21" fmla="*/ 62 h 22452"/>
              <a:gd name="connsiteX0" fmla="*/ 0 w 21703"/>
              <a:gd name="connsiteY0" fmla="*/ 62 h 22452"/>
              <a:gd name="connsiteX1" fmla="*/ 21677 w 21703"/>
              <a:gd name="connsiteY1" fmla="*/ 0 h 22452"/>
              <a:gd name="connsiteX2" fmla="*/ 21703 w 21703"/>
              <a:gd name="connsiteY2" fmla="*/ 21888 h 22452"/>
              <a:gd name="connsiteX3" fmla="*/ 21074 w 21703"/>
              <a:gd name="connsiteY3" fmla="*/ 22008 h 22452"/>
              <a:gd name="connsiteX4" fmla="*/ 20165 w 21703"/>
              <a:gd name="connsiteY4" fmla="*/ 21966 h 22452"/>
              <a:gd name="connsiteX5" fmla="*/ 19025 w 21703"/>
              <a:gd name="connsiteY5" fmla="*/ 21623 h 22452"/>
              <a:gd name="connsiteX6" fmla="*/ 18012 w 21703"/>
              <a:gd name="connsiteY6" fmla="*/ 21498 h 22452"/>
              <a:gd name="connsiteX7" fmla="*/ 16295 w 21703"/>
              <a:gd name="connsiteY7" fmla="*/ 21373 h 22452"/>
              <a:gd name="connsiteX8" fmla="*/ 14527 w 21703"/>
              <a:gd name="connsiteY8" fmla="*/ 21061 h 22452"/>
              <a:gd name="connsiteX9" fmla="*/ 13206 w 21703"/>
              <a:gd name="connsiteY9" fmla="*/ 21341 h 22452"/>
              <a:gd name="connsiteX10" fmla="*/ 11867 w 21703"/>
              <a:gd name="connsiteY10" fmla="*/ 21966 h 22452"/>
              <a:gd name="connsiteX11" fmla="*/ 10836 w 21703"/>
              <a:gd name="connsiteY11" fmla="*/ 22122 h 22452"/>
              <a:gd name="connsiteX12" fmla="*/ 9472 w 21703"/>
              <a:gd name="connsiteY12" fmla="*/ 21841 h 22452"/>
              <a:gd name="connsiteX13" fmla="*/ 8314 w 21703"/>
              <a:gd name="connsiteY13" fmla="*/ 21525 h 22452"/>
              <a:gd name="connsiteX14" fmla="*/ 7181 w 21703"/>
              <a:gd name="connsiteY14" fmla="*/ 21446 h 22452"/>
              <a:gd name="connsiteX15" fmla="*/ 4452 w 21703"/>
              <a:gd name="connsiteY15" fmla="*/ 22434 h 22452"/>
              <a:gd name="connsiteX16" fmla="*/ 3216 w 21703"/>
              <a:gd name="connsiteY16" fmla="*/ 22091 h 22452"/>
              <a:gd name="connsiteX17" fmla="*/ 2238 w 21703"/>
              <a:gd name="connsiteY17" fmla="*/ 22059 h 22452"/>
              <a:gd name="connsiteX18" fmla="*/ 1465 w 21703"/>
              <a:gd name="connsiteY18" fmla="*/ 21498 h 22452"/>
              <a:gd name="connsiteX19" fmla="*/ 770 w 21703"/>
              <a:gd name="connsiteY19" fmla="*/ 20593 h 22452"/>
              <a:gd name="connsiteX20" fmla="*/ 0 w 21703"/>
              <a:gd name="connsiteY20" fmla="*/ 20234 h 22452"/>
              <a:gd name="connsiteX21" fmla="*/ 0 w 21703"/>
              <a:gd name="connsiteY21" fmla="*/ 62 h 22452"/>
              <a:gd name="connsiteX0" fmla="*/ 0 w 21703"/>
              <a:gd name="connsiteY0" fmla="*/ 62 h 22452"/>
              <a:gd name="connsiteX1" fmla="*/ 21677 w 21703"/>
              <a:gd name="connsiteY1" fmla="*/ 0 h 22452"/>
              <a:gd name="connsiteX2" fmla="*/ 21703 w 21703"/>
              <a:gd name="connsiteY2" fmla="*/ 21888 h 22452"/>
              <a:gd name="connsiteX3" fmla="*/ 21074 w 21703"/>
              <a:gd name="connsiteY3" fmla="*/ 22008 h 22452"/>
              <a:gd name="connsiteX4" fmla="*/ 20165 w 21703"/>
              <a:gd name="connsiteY4" fmla="*/ 21966 h 22452"/>
              <a:gd name="connsiteX5" fmla="*/ 19025 w 21703"/>
              <a:gd name="connsiteY5" fmla="*/ 21623 h 22452"/>
              <a:gd name="connsiteX6" fmla="*/ 18012 w 21703"/>
              <a:gd name="connsiteY6" fmla="*/ 21498 h 22452"/>
              <a:gd name="connsiteX7" fmla="*/ 16295 w 21703"/>
              <a:gd name="connsiteY7" fmla="*/ 21373 h 22452"/>
              <a:gd name="connsiteX8" fmla="*/ 14527 w 21703"/>
              <a:gd name="connsiteY8" fmla="*/ 21061 h 22452"/>
              <a:gd name="connsiteX9" fmla="*/ 13206 w 21703"/>
              <a:gd name="connsiteY9" fmla="*/ 21341 h 22452"/>
              <a:gd name="connsiteX10" fmla="*/ 11867 w 21703"/>
              <a:gd name="connsiteY10" fmla="*/ 21966 h 22452"/>
              <a:gd name="connsiteX11" fmla="*/ 10836 w 21703"/>
              <a:gd name="connsiteY11" fmla="*/ 22122 h 22452"/>
              <a:gd name="connsiteX12" fmla="*/ 9494 w 21703"/>
              <a:gd name="connsiteY12" fmla="*/ 21841 h 22452"/>
              <a:gd name="connsiteX13" fmla="*/ 8314 w 21703"/>
              <a:gd name="connsiteY13" fmla="*/ 21525 h 22452"/>
              <a:gd name="connsiteX14" fmla="*/ 7181 w 21703"/>
              <a:gd name="connsiteY14" fmla="*/ 21446 h 22452"/>
              <a:gd name="connsiteX15" fmla="*/ 4452 w 21703"/>
              <a:gd name="connsiteY15" fmla="*/ 22434 h 22452"/>
              <a:gd name="connsiteX16" fmla="*/ 3216 w 21703"/>
              <a:gd name="connsiteY16" fmla="*/ 22091 h 22452"/>
              <a:gd name="connsiteX17" fmla="*/ 2238 w 21703"/>
              <a:gd name="connsiteY17" fmla="*/ 22059 h 22452"/>
              <a:gd name="connsiteX18" fmla="*/ 1465 w 21703"/>
              <a:gd name="connsiteY18" fmla="*/ 21498 h 22452"/>
              <a:gd name="connsiteX19" fmla="*/ 770 w 21703"/>
              <a:gd name="connsiteY19" fmla="*/ 20593 h 22452"/>
              <a:gd name="connsiteX20" fmla="*/ 0 w 21703"/>
              <a:gd name="connsiteY20" fmla="*/ 20234 h 22452"/>
              <a:gd name="connsiteX21" fmla="*/ 0 w 21703"/>
              <a:gd name="connsiteY21" fmla="*/ 62 h 22452"/>
              <a:gd name="connsiteX0" fmla="*/ 0 w 21703"/>
              <a:gd name="connsiteY0" fmla="*/ 62 h 22452"/>
              <a:gd name="connsiteX1" fmla="*/ 21677 w 21703"/>
              <a:gd name="connsiteY1" fmla="*/ 0 h 22452"/>
              <a:gd name="connsiteX2" fmla="*/ 21703 w 21703"/>
              <a:gd name="connsiteY2" fmla="*/ 21888 h 22452"/>
              <a:gd name="connsiteX3" fmla="*/ 21074 w 21703"/>
              <a:gd name="connsiteY3" fmla="*/ 22008 h 22452"/>
              <a:gd name="connsiteX4" fmla="*/ 20165 w 21703"/>
              <a:gd name="connsiteY4" fmla="*/ 21966 h 22452"/>
              <a:gd name="connsiteX5" fmla="*/ 19025 w 21703"/>
              <a:gd name="connsiteY5" fmla="*/ 21623 h 22452"/>
              <a:gd name="connsiteX6" fmla="*/ 18012 w 21703"/>
              <a:gd name="connsiteY6" fmla="*/ 21498 h 22452"/>
              <a:gd name="connsiteX7" fmla="*/ 16295 w 21703"/>
              <a:gd name="connsiteY7" fmla="*/ 21373 h 22452"/>
              <a:gd name="connsiteX8" fmla="*/ 14527 w 21703"/>
              <a:gd name="connsiteY8" fmla="*/ 21061 h 22452"/>
              <a:gd name="connsiteX9" fmla="*/ 13206 w 21703"/>
              <a:gd name="connsiteY9" fmla="*/ 21341 h 22452"/>
              <a:gd name="connsiteX10" fmla="*/ 11867 w 21703"/>
              <a:gd name="connsiteY10" fmla="*/ 21966 h 22452"/>
              <a:gd name="connsiteX11" fmla="*/ 10836 w 21703"/>
              <a:gd name="connsiteY11" fmla="*/ 22042 h 22452"/>
              <a:gd name="connsiteX12" fmla="*/ 9494 w 21703"/>
              <a:gd name="connsiteY12" fmla="*/ 21841 h 22452"/>
              <a:gd name="connsiteX13" fmla="*/ 8314 w 21703"/>
              <a:gd name="connsiteY13" fmla="*/ 21525 h 22452"/>
              <a:gd name="connsiteX14" fmla="*/ 7181 w 21703"/>
              <a:gd name="connsiteY14" fmla="*/ 21446 h 22452"/>
              <a:gd name="connsiteX15" fmla="*/ 4452 w 21703"/>
              <a:gd name="connsiteY15" fmla="*/ 22434 h 22452"/>
              <a:gd name="connsiteX16" fmla="*/ 3216 w 21703"/>
              <a:gd name="connsiteY16" fmla="*/ 22091 h 22452"/>
              <a:gd name="connsiteX17" fmla="*/ 2238 w 21703"/>
              <a:gd name="connsiteY17" fmla="*/ 22059 h 22452"/>
              <a:gd name="connsiteX18" fmla="*/ 1465 w 21703"/>
              <a:gd name="connsiteY18" fmla="*/ 21498 h 22452"/>
              <a:gd name="connsiteX19" fmla="*/ 770 w 21703"/>
              <a:gd name="connsiteY19" fmla="*/ 20593 h 22452"/>
              <a:gd name="connsiteX20" fmla="*/ 0 w 21703"/>
              <a:gd name="connsiteY20" fmla="*/ 20234 h 22452"/>
              <a:gd name="connsiteX21" fmla="*/ 0 w 21703"/>
              <a:gd name="connsiteY21" fmla="*/ 62 h 22452"/>
              <a:gd name="connsiteX0" fmla="*/ 0 w 21703"/>
              <a:gd name="connsiteY0" fmla="*/ 62 h 22452"/>
              <a:gd name="connsiteX1" fmla="*/ 21677 w 21703"/>
              <a:gd name="connsiteY1" fmla="*/ 0 h 22452"/>
              <a:gd name="connsiteX2" fmla="*/ 21703 w 21703"/>
              <a:gd name="connsiteY2" fmla="*/ 21888 h 22452"/>
              <a:gd name="connsiteX3" fmla="*/ 21074 w 21703"/>
              <a:gd name="connsiteY3" fmla="*/ 22008 h 22452"/>
              <a:gd name="connsiteX4" fmla="*/ 20165 w 21703"/>
              <a:gd name="connsiteY4" fmla="*/ 21966 h 22452"/>
              <a:gd name="connsiteX5" fmla="*/ 19025 w 21703"/>
              <a:gd name="connsiteY5" fmla="*/ 21623 h 22452"/>
              <a:gd name="connsiteX6" fmla="*/ 18012 w 21703"/>
              <a:gd name="connsiteY6" fmla="*/ 21498 h 22452"/>
              <a:gd name="connsiteX7" fmla="*/ 16295 w 21703"/>
              <a:gd name="connsiteY7" fmla="*/ 21373 h 22452"/>
              <a:gd name="connsiteX8" fmla="*/ 14527 w 21703"/>
              <a:gd name="connsiteY8" fmla="*/ 21061 h 22452"/>
              <a:gd name="connsiteX9" fmla="*/ 13206 w 21703"/>
              <a:gd name="connsiteY9" fmla="*/ 21341 h 22452"/>
              <a:gd name="connsiteX10" fmla="*/ 11867 w 21703"/>
              <a:gd name="connsiteY10" fmla="*/ 21913 h 22452"/>
              <a:gd name="connsiteX11" fmla="*/ 10836 w 21703"/>
              <a:gd name="connsiteY11" fmla="*/ 22042 h 22452"/>
              <a:gd name="connsiteX12" fmla="*/ 9494 w 21703"/>
              <a:gd name="connsiteY12" fmla="*/ 21841 h 22452"/>
              <a:gd name="connsiteX13" fmla="*/ 8314 w 21703"/>
              <a:gd name="connsiteY13" fmla="*/ 21525 h 22452"/>
              <a:gd name="connsiteX14" fmla="*/ 7181 w 21703"/>
              <a:gd name="connsiteY14" fmla="*/ 21446 h 22452"/>
              <a:gd name="connsiteX15" fmla="*/ 4452 w 21703"/>
              <a:gd name="connsiteY15" fmla="*/ 22434 h 22452"/>
              <a:gd name="connsiteX16" fmla="*/ 3216 w 21703"/>
              <a:gd name="connsiteY16" fmla="*/ 22091 h 22452"/>
              <a:gd name="connsiteX17" fmla="*/ 2238 w 21703"/>
              <a:gd name="connsiteY17" fmla="*/ 22059 h 22452"/>
              <a:gd name="connsiteX18" fmla="*/ 1465 w 21703"/>
              <a:gd name="connsiteY18" fmla="*/ 21498 h 22452"/>
              <a:gd name="connsiteX19" fmla="*/ 770 w 21703"/>
              <a:gd name="connsiteY19" fmla="*/ 20593 h 22452"/>
              <a:gd name="connsiteX20" fmla="*/ 0 w 21703"/>
              <a:gd name="connsiteY20" fmla="*/ 20234 h 22452"/>
              <a:gd name="connsiteX21" fmla="*/ 0 w 21703"/>
              <a:gd name="connsiteY21" fmla="*/ 62 h 22452"/>
              <a:gd name="connsiteX0" fmla="*/ 0 w 21703"/>
              <a:gd name="connsiteY0" fmla="*/ 62 h 22452"/>
              <a:gd name="connsiteX1" fmla="*/ 21677 w 21703"/>
              <a:gd name="connsiteY1" fmla="*/ 0 h 22452"/>
              <a:gd name="connsiteX2" fmla="*/ 21703 w 21703"/>
              <a:gd name="connsiteY2" fmla="*/ 21888 h 22452"/>
              <a:gd name="connsiteX3" fmla="*/ 21074 w 21703"/>
              <a:gd name="connsiteY3" fmla="*/ 22008 h 22452"/>
              <a:gd name="connsiteX4" fmla="*/ 20165 w 21703"/>
              <a:gd name="connsiteY4" fmla="*/ 21966 h 22452"/>
              <a:gd name="connsiteX5" fmla="*/ 19025 w 21703"/>
              <a:gd name="connsiteY5" fmla="*/ 21676 h 22452"/>
              <a:gd name="connsiteX6" fmla="*/ 18012 w 21703"/>
              <a:gd name="connsiteY6" fmla="*/ 21498 h 22452"/>
              <a:gd name="connsiteX7" fmla="*/ 16295 w 21703"/>
              <a:gd name="connsiteY7" fmla="*/ 21373 h 22452"/>
              <a:gd name="connsiteX8" fmla="*/ 14527 w 21703"/>
              <a:gd name="connsiteY8" fmla="*/ 21061 h 22452"/>
              <a:gd name="connsiteX9" fmla="*/ 13206 w 21703"/>
              <a:gd name="connsiteY9" fmla="*/ 21341 h 22452"/>
              <a:gd name="connsiteX10" fmla="*/ 11867 w 21703"/>
              <a:gd name="connsiteY10" fmla="*/ 21913 h 22452"/>
              <a:gd name="connsiteX11" fmla="*/ 10836 w 21703"/>
              <a:gd name="connsiteY11" fmla="*/ 22042 h 22452"/>
              <a:gd name="connsiteX12" fmla="*/ 9494 w 21703"/>
              <a:gd name="connsiteY12" fmla="*/ 21841 h 22452"/>
              <a:gd name="connsiteX13" fmla="*/ 8314 w 21703"/>
              <a:gd name="connsiteY13" fmla="*/ 21525 h 22452"/>
              <a:gd name="connsiteX14" fmla="*/ 7181 w 21703"/>
              <a:gd name="connsiteY14" fmla="*/ 21446 h 22452"/>
              <a:gd name="connsiteX15" fmla="*/ 4452 w 21703"/>
              <a:gd name="connsiteY15" fmla="*/ 22434 h 22452"/>
              <a:gd name="connsiteX16" fmla="*/ 3216 w 21703"/>
              <a:gd name="connsiteY16" fmla="*/ 22091 h 22452"/>
              <a:gd name="connsiteX17" fmla="*/ 2238 w 21703"/>
              <a:gd name="connsiteY17" fmla="*/ 22059 h 22452"/>
              <a:gd name="connsiteX18" fmla="*/ 1465 w 21703"/>
              <a:gd name="connsiteY18" fmla="*/ 21498 h 22452"/>
              <a:gd name="connsiteX19" fmla="*/ 770 w 21703"/>
              <a:gd name="connsiteY19" fmla="*/ 20593 h 22452"/>
              <a:gd name="connsiteX20" fmla="*/ 0 w 21703"/>
              <a:gd name="connsiteY20" fmla="*/ 20234 h 22452"/>
              <a:gd name="connsiteX21" fmla="*/ 0 w 21703"/>
              <a:gd name="connsiteY21" fmla="*/ 62 h 22452"/>
              <a:gd name="connsiteX0" fmla="*/ 0 w 21703"/>
              <a:gd name="connsiteY0" fmla="*/ 62 h 22452"/>
              <a:gd name="connsiteX1" fmla="*/ 21677 w 21703"/>
              <a:gd name="connsiteY1" fmla="*/ 0 h 22452"/>
              <a:gd name="connsiteX2" fmla="*/ 21703 w 21703"/>
              <a:gd name="connsiteY2" fmla="*/ 21755 h 22452"/>
              <a:gd name="connsiteX3" fmla="*/ 21074 w 21703"/>
              <a:gd name="connsiteY3" fmla="*/ 22008 h 22452"/>
              <a:gd name="connsiteX4" fmla="*/ 20165 w 21703"/>
              <a:gd name="connsiteY4" fmla="*/ 21966 h 22452"/>
              <a:gd name="connsiteX5" fmla="*/ 19025 w 21703"/>
              <a:gd name="connsiteY5" fmla="*/ 21676 h 22452"/>
              <a:gd name="connsiteX6" fmla="*/ 18012 w 21703"/>
              <a:gd name="connsiteY6" fmla="*/ 21498 h 22452"/>
              <a:gd name="connsiteX7" fmla="*/ 16295 w 21703"/>
              <a:gd name="connsiteY7" fmla="*/ 21373 h 22452"/>
              <a:gd name="connsiteX8" fmla="*/ 14527 w 21703"/>
              <a:gd name="connsiteY8" fmla="*/ 21061 h 22452"/>
              <a:gd name="connsiteX9" fmla="*/ 13206 w 21703"/>
              <a:gd name="connsiteY9" fmla="*/ 21341 h 22452"/>
              <a:gd name="connsiteX10" fmla="*/ 11867 w 21703"/>
              <a:gd name="connsiteY10" fmla="*/ 21913 h 22452"/>
              <a:gd name="connsiteX11" fmla="*/ 10836 w 21703"/>
              <a:gd name="connsiteY11" fmla="*/ 22042 h 22452"/>
              <a:gd name="connsiteX12" fmla="*/ 9494 w 21703"/>
              <a:gd name="connsiteY12" fmla="*/ 21841 h 22452"/>
              <a:gd name="connsiteX13" fmla="*/ 8314 w 21703"/>
              <a:gd name="connsiteY13" fmla="*/ 21525 h 22452"/>
              <a:gd name="connsiteX14" fmla="*/ 7181 w 21703"/>
              <a:gd name="connsiteY14" fmla="*/ 21446 h 22452"/>
              <a:gd name="connsiteX15" fmla="*/ 4452 w 21703"/>
              <a:gd name="connsiteY15" fmla="*/ 22434 h 22452"/>
              <a:gd name="connsiteX16" fmla="*/ 3216 w 21703"/>
              <a:gd name="connsiteY16" fmla="*/ 22091 h 22452"/>
              <a:gd name="connsiteX17" fmla="*/ 2238 w 21703"/>
              <a:gd name="connsiteY17" fmla="*/ 22059 h 22452"/>
              <a:gd name="connsiteX18" fmla="*/ 1465 w 21703"/>
              <a:gd name="connsiteY18" fmla="*/ 21498 h 22452"/>
              <a:gd name="connsiteX19" fmla="*/ 770 w 21703"/>
              <a:gd name="connsiteY19" fmla="*/ 20593 h 22452"/>
              <a:gd name="connsiteX20" fmla="*/ 0 w 21703"/>
              <a:gd name="connsiteY20" fmla="*/ 20234 h 22452"/>
              <a:gd name="connsiteX21" fmla="*/ 0 w 21703"/>
              <a:gd name="connsiteY21" fmla="*/ 62 h 22452"/>
              <a:gd name="connsiteX0" fmla="*/ 0 w 21703"/>
              <a:gd name="connsiteY0" fmla="*/ 62 h 22452"/>
              <a:gd name="connsiteX1" fmla="*/ 21677 w 21703"/>
              <a:gd name="connsiteY1" fmla="*/ 0 h 22452"/>
              <a:gd name="connsiteX2" fmla="*/ 21703 w 21703"/>
              <a:gd name="connsiteY2" fmla="*/ 21755 h 22452"/>
              <a:gd name="connsiteX3" fmla="*/ 21074 w 21703"/>
              <a:gd name="connsiteY3" fmla="*/ 22008 h 22452"/>
              <a:gd name="connsiteX4" fmla="*/ 20165 w 21703"/>
              <a:gd name="connsiteY4" fmla="*/ 21966 h 22452"/>
              <a:gd name="connsiteX5" fmla="*/ 19025 w 21703"/>
              <a:gd name="connsiteY5" fmla="*/ 21676 h 22452"/>
              <a:gd name="connsiteX6" fmla="*/ 18012 w 21703"/>
              <a:gd name="connsiteY6" fmla="*/ 21498 h 22452"/>
              <a:gd name="connsiteX7" fmla="*/ 16295 w 21703"/>
              <a:gd name="connsiteY7" fmla="*/ 21373 h 22452"/>
              <a:gd name="connsiteX8" fmla="*/ 14527 w 21703"/>
              <a:gd name="connsiteY8" fmla="*/ 21061 h 22452"/>
              <a:gd name="connsiteX9" fmla="*/ 13206 w 21703"/>
              <a:gd name="connsiteY9" fmla="*/ 21341 h 22452"/>
              <a:gd name="connsiteX10" fmla="*/ 11867 w 21703"/>
              <a:gd name="connsiteY10" fmla="*/ 21913 h 22452"/>
              <a:gd name="connsiteX11" fmla="*/ 10836 w 21703"/>
              <a:gd name="connsiteY11" fmla="*/ 22042 h 22452"/>
              <a:gd name="connsiteX12" fmla="*/ 9494 w 21703"/>
              <a:gd name="connsiteY12" fmla="*/ 21841 h 22452"/>
              <a:gd name="connsiteX13" fmla="*/ 8314 w 21703"/>
              <a:gd name="connsiteY13" fmla="*/ 21525 h 22452"/>
              <a:gd name="connsiteX14" fmla="*/ 7181 w 21703"/>
              <a:gd name="connsiteY14" fmla="*/ 21446 h 22452"/>
              <a:gd name="connsiteX15" fmla="*/ 4452 w 21703"/>
              <a:gd name="connsiteY15" fmla="*/ 22434 h 22452"/>
              <a:gd name="connsiteX16" fmla="*/ 3216 w 21703"/>
              <a:gd name="connsiteY16" fmla="*/ 22091 h 22452"/>
              <a:gd name="connsiteX17" fmla="*/ 2238 w 21703"/>
              <a:gd name="connsiteY17" fmla="*/ 22059 h 22452"/>
              <a:gd name="connsiteX18" fmla="*/ 1465 w 21703"/>
              <a:gd name="connsiteY18" fmla="*/ 21498 h 22452"/>
              <a:gd name="connsiteX19" fmla="*/ 770 w 21703"/>
              <a:gd name="connsiteY19" fmla="*/ 20593 h 22452"/>
              <a:gd name="connsiteX20" fmla="*/ 0 w 21703"/>
              <a:gd name="connsiteY20" fmla="*/ 20314 h 22452"/>
              <a:gd name="connsiteX21" fmla="*/ 0 w 21703"/>
              <a:gd name="connsiteY21" fmla="*/ 62 h 22452"/>
              <a:gd name="connsiteX0" fmla="*/ 0 w 21703"/>
              <a:gd name="connsiteY0" fmla="*/ 62 h 22452"/>
              <a:gd name="connsiteX1" fmla="*/ 21677 w 21703"/>
              <a:gd name="connsiteY1" fmla="*/ 0 h 22452"/>
              <a:gd name="connsiteX2" fmla="*/ 21703 w 21703"/>
              <a:gd name="connsiteY2" fmla="*/ 21755 h 22452"/>
              <a:gd name="connsiteX3" fmla="*/ 21074 w 21703"/>
              <a:gd name="connsiteY3" fmla="*/ 22008 h 22452"/>
              <a:gd name="connsiteX4" fmla="*/ 20165 w 21703"/>
              <a:gd name="connsiteY4" fmla="*/ 21966 h 22452"/>
              <a:gd name="connsiteX5" fmla="*/ 19025 w 21703"/>
              <a:gd name="connsiteY5" fmla="*/ 21676 h 22452"/>
              <a:gd name="connsiteX6" fmla="*/ 18012 w 21703"/>
              <a:gd name="connsiteY6" fmla="*/ 21498 h 22452"/>
              <a:gd name="connsiteX7" fmla="*/ 16295 w 21703"/>
              <a:gd name="connsiteY7" fmla="*/ 21373 h 22452"/>
              <a:gd name="connsiteX8" fmla="*/ 14527 w 21703"/>
              <a:gd name="connsiteY8" fmla="*/ 21061 h 22452"/>
              <a:gd name="connsiteX9" fmla="*/ 13206 w 21703"/>
              <a:gd name="connsiteY9" fmla="*/ 21341 h 22452"/>
              <a:gd name="connsiteX10" fmla="*/ 11867 w 21703"/>
              <a:gd name="connsiteY10" fmla="*/ 21913 h 22452"/>
              <a:gd name="connsiteX11" fmla="*/ 10836 w 21703"/>
              <a:gd name="connsiteY11" fmla="*/ 22042 h 22452"/>
              <a:gd name="connsiteX12" fmla="*/ 9494 w 21703"/>
              <a:gd name="connsiteY12" fmla="*/ 21841 h 22452"/>
              <a:gd name="connsiteX13" fmla="*/ 8314 w 21703"/>
              <a:gd name="connsiteY13" fmla="*/ 21525 h 22452"/>
              <a:gd name="connsiteX14" fmla="*/ 7181 w 21703"/>
              <a:gd name="connsiteY14" fmla="*/ 21446 h 22452"/>
              <a:gd name="connsiteX15" fmla="*/ 4452 w 21703"/>
              <a:gd name="connsiteY15" fmla="*/ 22434 h 22452"/>
              <a:gd name="connsiteX16" fmla="*/ 3216 w 21703"/>
              <a:gd name="connsiteY16" fmla="*/ 22091 h 22452"/>
              <a:gd name="connsiteX17" fmla="*/ 2238 w 21703"/>
              <a:gd name="connsiteY17" fmla="*/ 22059 h 22452"/>
              <a:gd name="connsiteX18" fmla="*/ 1465 w 21703"/>
              <a:gd name="connsiteY18" fmla="*/ 21498 h 22452"/>
              <a:gd name="connsiteX19" fmla="*/ 638 w 21703"/>
              <a:gd name="connsiteY19" fmla="*/ 20433 h 22452"/>
              <a:gd name="connsiteX20" fmla="*/ 0 w 21703"/>
              <a:gd name="connsiteY20" fmla="*/ 20314 h 22452"/>
              <a:gd name="connsiteX21" fmla="*/ 0 w 21703"/>
              <a:gd name="connsiteY21" fmla="*/ 62 h 22452"/>
              <a:gd name="connsiteX0" fmla="*/ 0 w 21703"/>
              <a:gd name="connsiteY0" fmla="*/ 62 h 22348"/>
              <a:gd name="connsiteX1" fmla="*/ 21677 w 21703"/>
              <a:gd name="connsiteY1" fmla="*/ 0 h 22348"/>
              <a:gd name="connsiteX2" fmla="*/ 21703 w 21703"/>
              <a:gd name="connsiteY2" fmla="*/ 21755 h 22348"/>
              <a:gd name="connsiteX3" fmla="*/ 21074 w 21703"/>
              <a:gd name="connsiteY3" fmla="*/ 22008 h 22348"/>
              <a:gd name="connsiteX4" fmla="*/ 20165 w 21703"/>
              <a:gd name="connsiteY4" fmla="*/ 21966 h 22348"/>
              <a:gd name="connsiteX5" fmla="*/ 19025 w 21703"/>
              <a:gd name="connsiteY5" fmla="*/ 21676 h 22348"/>
              <a:gd name="connsiteX6" fmla="*/ 18012 w 21703"/>
              <a:gd name="connsiteY6" fmla="*/ 21498 h 22348"/>
              <a:gd name="connsiteX7" fmla="*/ 16295 w 21703"/>
              <a:gd name="connsiteY7" fmla="*/ 21373 h 22348"/>
              <a:gd name="connsiteX8" fmla="*/ 14527 w 21703"/>
              <a:gd name="connsiteY8" fmla="*/ 21061 h 22348"/>
              <a:gd name="connsiteX9" fmla="*/ 13206 w 21703"/>
              <a:gd name="connsiteY9" fmla="*/ 21341 h 22348"/>
              <a:gd name="connsiteX10" fmla="*/ 11867 w 21703"/>
              <a:gd name="connsiteY10" fmla="*/ 21913 h 22348"/>
              <a:gd name="connsiteX11" fmla="*/ 10836 w 21703"/>
              <a:gd name="connsiteY11" fmla="*/ 22042 h 22348"/>
              <a:gd name="connsiteX12" fmla="*/ 9494 w 21703"/>
              <a:gd name="connsiteY12" fmla="*/ 21841 h 22348"/>
              <a:gd name="connsiteX13" fmla="*/ 8314 w 21703"/>
              <a:gd name="connsiteY13" fmla="*/ 21525 h 22348"/>
              <a:gd name="connsiteX14" fmla="*/ 7181 w 21703"/>
              <a:gd name="connsiteY14" fmla="*/ 21446 h 22348"/>
              <a:gd name="connsiteX15" fmla="*/ 4627 w 21703"/>
              <a:gd name="connsiteY15" fmla="*/ 22328 h 22348"/>
              <a:gd name="connsiteX16" fmla="*/ 3216 w 21703"/>
              <a:gd name="connsiteY16" fmla="*/ 22091 h 22348"/>
              <a:gd name="connsiteX17" fmla="*/ 2238 w 21703"/>
              <a:gd name="connsiteY17" fmla="*/ 22059 h 22348"/>
              <a:gd name="connsiteX18" fmla="*/ 1465 w 21703"/>
              <a:gd name="connsiteY18" fmla="*/ 21498 h 22348"/>
              <a:gd name="connsiteX19" fmla="*/ 638 w 21703"/>
              <a:gd name="connsiteY19" fmla="*/ 20433 h 22348"/>
              <a:gd name="connsiteX20" fmla="*/ 0 w 21703"/>
              <a:gd name="connsiteY20" fmla="*/ 20314 h 22348"/>
              <a:gd name="connsiteX21" fmla="*/ 0 w 21703"/>
              <a:gd name="connsiteY21" fmla="*/ 62 h 22348"/>
              <a:gd name="connsiteX0" fmla="*/ 0 w 21703"/>
              <a:gd name="connsiteY0" fmla="*/ 62 h 22427"/>
              <a:gd name="connsiteX1" fmla="*/ 21677 w 21703"/>
              <a:gd name="connsiteY1" fmla="*/ 0 h 22427"/>
              <a:gd name="connsiteX2" fmla="*/ 21703 w 21703"/>
              <a:gd name="connsiteY2" fmla="*/ 21755 h 22427"/>
              <a:gd name="connsiteX3" fmla="*/ 21074 w 21703"/>
              <a:gd name="connsiteY3" fmla="*/ 22008 h 22427"/>
              <a:gd name="connsiteX4" fmla="*/ 20165 w 21703"/>
              <a:gd name="connsiteY4" fmla="*/ 21966 h 22427"/>
              <a:gd name="connsiteX5" fmla="*/ 19025 w 21703"/>
              <a:gd name="connsiteY5" fmla="*/ 21676 h 22427"/>
              <a:gd name="connsiteX6" fmla="*/ 18012 w 21703"/>
              <a:gd name="connsiteY6" fmla="*/ 21498 h 22427"/>
              <a:gd name="connsiteX7" fmla="*/ 16295 w 21703"/>
              <a:gd name="connsiteY7" fmla="*/ 21373 h 22427"/>
              <a:gd name="connsiteX8" fmla="*/ 14527 w 21703"/>
              <a:gd name="connsiteY8" fmla="*/ 21061 h 22427"/>
              <a:gd name="connsiteX9" fmla="*/ 13206 w 21703"/>
              <a:gd name="connsiteY9" fmla="*/ 21341 h 22427"/>
              <a:gd name="connsiteX10" fmla="*/ 11867 w 21703"/>
              <a:gd name="connsiteY10" fmla="*/ 21913 h 22427"/>
              <a:gd name="connsiteX11" fmla="*/ 10836 w 21703"/>
              <a:gd name="connsiteY11" fmla="*/ 22042 h 22427"/>
              <a:gd name="connsiteX12" fmla="*/ 9494 w 21703"/>
              <a:gd name="connsiteY12" fmla="*/ 21841 h 22427"/>
              <a:gd name="connsiteX13" fmla="*/ 8314 w 21703"/>
              <a:gd name="connsiteY13" fmla="*/ 21525 h 22427"/>
              <a:gd name="connsiteX14" fmla="*/ 7181 w 21703"/>
              <a:gd name="connsiteY14" fmla="*/ 21446 h 22427"/>
              <a:gd name="connsiteX15" fmla="*/ 4430 w 21703"/>
              <a:gd name="connsiteY15" fmla="*/ 22408 h 22427"/>
              <a:gd name="connsiteX16" fmla="*/ 3216 w 21703"/>
              <a:gd name="connsiteY16" fmla="*/ 22091 h 22427"/>
              <a:gd name="connsiteX17" fmla="*/ 2238 w 21703"/>
              <a:gd name="connsiteY17" fmla="*/ 22059 h 22427"/>
              <a:gd name="connsiteX18" fmla="*/ 1465 w 21703"/>
              <a:gd name="connsiteY18" fmla="*/ 21498 h 22427"/>
              <a:gd name="connsiteX19" fmla="*/ 638 w 21703"/>
              <a:gd name="connsiteY19" fmla="*/ 20433 h 22427"/>
              <a:gd name="connsiteX20" fmla="*/ 0 w 21703"/>
              <a:gd name="connsiteY20" fmla="*/ 20314 h 22427"/>
              <a:gd name="connsiteX21" fmla="*/ 0 w 21703"/>
              <a:gd name="connsiteY21" fmla="*/ 62 h 22427"/>
              <a:gd name="connsiteX0" fmla="*/ 0 w 21703"/>
              <a:gd name="connsiteY0" fmla="*/ 62 h 22427"/>
              <a:gd name="connsiteX1" fmla="*/ 21677 w 21703"/>
              <a:gd name="connsiteY1" fmla="*/ 0 h 22427"/>
              <a:gd name="connsiteX2" fmla="*/ 21703 w 21703"/>
              <a:gd name="connsiteY2" fmla="*/ 21755 h 22427"/>
              <a:gd name="connsiteX3" fmla="*/ 21074 w 21703"/>
              <a:gd name="connsiteY3" fmla="*/ 22008 h 22427"/>
              <a:gd name="connsiteX4" fmla="*/ 20165 w 21703"/>
              <a:gd name="connsiteY4" fmla="*/ 21966 h 22427"/>
              <a:gd name="connsiteX5" fmla="*/ 19025 w 21703"/>
              <a:gd name="connsiteY5" fmla="*/ 21676 h 22427"/>
              <a:gd name="connsiteX6" fmla="*/ 18012 w 21703"/>
              <a:gd name="connsiteY6" fmla="*/ 21498 h 22427"/>
              <a:gd name="connsiteX7" fmla="*/ 16295 w 21703"/>
              <a:gd name="connsiteY7" fmla="*/ 21373 h 22427"/>
              <a:gd name="connsiteX8" fmla="*/ 14527 w 21703"/>
              <a:gd name="connsiteY8" fmla="*/ 21061 h 22427"/>
              <a:gd name="connsiteX9" fmla="*/ 13206 w 21703"/>
              <a:gd name="connsiteY9" fmla="*/ 21341 h 22427"/>
              <a:gd name="connsiteX10" fmla="*/ 11867 w 21703"/>
              <a:gd name="connsiteY10" fmla="*/ 21913 h 22427"/>
              <a:gd name="connsiteX11" fmla="*/ 10836 w 21703"/>
              <a:gd name="connsiteY11" fmla="*/ 22042 h 22427"/>
              <a:gd name="connsiteX12" fmla="*/ 9516 w 21703"/>
              <a:gd name="connsiteY12" fmla="*/ 21788 h 22427"/>
              <a:gd name="connsiteX13" fmla="*/ 8314 w 21703"/>
              <a:gd name="connsiteY13" fmla="*/ 21525 h 22427"/>
              <a:gd name="connsiteX14" fmla="*/ 7181 w 21703"/>
              <a:gd name="connsiteY14" fmla="*/ 21446 h 22427"/>
              <a:gd name="connsiteX15" fmla="*/ 4430 w 21703"/>
              <a:gd name="connsiteY15" fmla="*/ 22408 h 22427"/>
              <a:gd name="connsiteX16" fmla="*/ 3216 w 21703"/>
              <a:gd name="connsiteY16" fmla="*/ 22091 h 22427"/>
              <a:gd name="connsiteX17" fmla="*/ 2238 w 21703"/>
              <a:gd name="connsiteY17" fmla="*/ 22059 h 22427"/>
              <a:gd name="connsiteX18" fmla="*/ 1465 w 21703"/>
              <a:gd name="connsiteY18" fmla="*/ 21498 h 22427"/>
              <a:gd name="connsiteX19" fmla="*/ 638 w 21703"/>
              <a:gd name="connsiteY19" fmla="*/ 20433 h 22427"/>
              <a:gd name="connsiteX20" fmla="*/ 0 w 21703"/>
              <a:gd name="connsiteY20" fmla="*/ 20314 h 22427"/>
              <a:gd name="connsiteX21" fmla="*/ 0 w 21703"/>
              <a:gd name="connsiteY21" fmla="*/ 62 h 22427"/>
              <a:gd name="connsiteX0" fmla="*/ 0 w 21703"/>
              <a:gd name="connsiteY0" fmla="*/ 62 h 22427"/>
              <a:gd name="connsiteX1" fmla="*/ 21677 w 21703"/>
              <a:gd name="connsiteY1" fmla="*/ 0 h 22427"/>
              <a:gd name="connsiteX2" fmla="*/ 21703 w 21703"/>
              <a:gd name="connsiteY2" fmla="*/ 21755 h 22427"/>
              <a:gd name="connsiteX3" fmla="*/ 21074 w 21703"/>
              <a:gd name="connsiteY3" fmla="*/ 22008 h 22427"/>
              <a:gd name="connsiteX4" fmla="*/ 20165 w 21703"/>
              <a:gd name="connsiteY4" fmla="*/ 21966 h 22427"/>
              <a:gd name="connsiteX5" fmla="*/ 19025 w 21703"/>
              <a:gd name="connsiteY5" fmla="*/ 21676 h 22427"/>
              <a:gd name="connsiteX6" fmla="*/ 18012 w 21703"/>
              <a:gd name="connsiteY6" fmla="*/ 21498 h 22427"/>
              <a:gd name="connsiteX7" fmla="*/ 16295 w 21703"/>
              <a:gd name="connsiteY7" fmla="*/ 21373 h 22427"/>
              <a:gd name="connsiteX8" fmla="*/ 14527 w 21703"/>
              <a:gd name="connsiteY8" fmla="*/ 21061 h 22427"/>
              <a:gd name="connsiteX9" fmla="*/ 13206 w 21703"/>
              <a:gd name="connsiteY9" fmla="*/ 21341 h 22427"/>
              <a:gd name="connsiteX10" fmla="*/ 11867 w 21703"/>
              <a:gd name="connsiteY10" fmla="*/ 21913 h 22427"/>
              <a:gd name="connsiteX11" fmla="*/ 10770 w 21703"/>
              <a:gd name="connsiteY11" fmla="*/ 22015 h 22427"/>
              <a:gd name="connsiteX12" fmla="*/ 9516 w 21703"/>
              <a:gd name="connsiteY12" fmla="*/ 21788 h 22427"/>
              <a:gd name="connsiteX13" fmla="*/ 8314 w 21703"/>
              <a:gd name="connsiteY13" fmla="*/ 21525 h 22427"/>
              <a:gd name="connsiteX14" fmla="*/ 7181 w 21703"/>
              <a:gd name="connsiteY14" fmla="*/ 21446 h 22427"/>
              <a:gd name="connsiteX15" fmla="*/ 4430 w 21703"/>
              <a:gd name="connsiteY15" fmla="*/ 22408 h 22427"/>
              <a:gd name="connsiteX16" fmla="*/ 3216 w 21703"/>
              <a:gd name="connsiteY16" fmla="*/ 22091 h 22427"/>
              <a:gd name="connsiteX17" fmla="*/ 2238 w 21703"/>
              <a:gd name="connsiteY17" fmla="*/ 22059 h 22427"/>
              <a:gd name="connsiteX18" fmla="*/ 1465 w 21703"/>
              <a:gd name="connsiteY18" fmla="*/ 21498 h 22427"/>
              <a:gd name="connsiteX19" fmla="*/ 638 w 21703"/>
              <a:gd name="connsiteY19" fmla="*/ 20433 h 22427"/>
              <a:gd name="connsiteX20" fmla="*/ 0 w 21703"/>
              <a:gd name="connsiteY20" fmla="*/ 20314 h 22427"/>
              <a:gd name="connsiteX21" fmla="*/ 0 w 21703"/>
              <a:gd name="connsiteY21" fmla="*/ 62 h 22427"/>
              <a:gd name="connsiteX0" fmla="*/ 0 w 21703"/>
              <a:gd name="connsiteY0" fmla="*/ 62 h 22427"/>
              <a:gd name="connsiteX1" fmla="*/ 21677 w 21703"/>
              <a:gd name="connsiteY1" fmla="*/ 0 h 22427"/>
              <a:gd name="connsiteX2" fmla="*/ 21703 w 21703"/>
              <a:gd name="connsiteY2" fmla="*/ 21755 h 22427"/>
              <a:gd name="connsiteX3" fmla="*/ 21074 w 21703"/>
              <a:gd name="connsiteY3" fmla="*/ 22008 h 22427"/>
              <a:gd name="connsiteX4" fmla="*/ 20165 w 21703"/>
              <a:gd name="connsiteY4" fmla="*/ 21966 h 22427"/>
              <a:gd name="connsiteX5" fmla="*/ 19025 w 21703"/>
              <a:gd name="connsiteY5" fmla="*/ 21676 h 22427"/>
              <a:gd name="connsiteX6" fmla="*/ 18012 w 21703"/>
              <a:gd name="connsiteY6" fmla="*/ 21498 h 22427"/>
              <a:gd name="connsiteX7" fmla="*/ 16295 w 21703"/>
              <a:gd name="connsiteY7" fmla="*/ 21373 h 22427"/>
              <a:gd name="connsiteX8" fmla="*/ 14527 w 21703"/>
              <a:gd name="connsiteY8" fmla="*/ 21061 h 22427"/>
              <a:gd name="connsiteX9" fmla="*/ 13403 w 21703"/>
              <a:gd name="connsiteY9" fmla="*/ 21208 h 22427"/>
              <a:gd name="connsiteX10" fmla="*/ 11867 w 21703"/>
              <a:gd name="connsiteY10" fmla="*/ 21913 h 22427"/>
              <a:gd name="connsiteX11" fmla="*/ 10770 w 21703"/>
              <a:gd name="connsiteY11" fmla="*/ 22015 h 22427"/>
              <a:gd name="connsiteX12" fmla="*/ 9516 w 21703"/>
              <a:gd name="connsiteY12" fmla="*/ 21788 h 22427"/>
              <a:gd name="connsiteX13" fmla="*/ 8314 w 21703"/>
              <a:gd name="connsiteY13" fmla="*/ 21525 h 22427"/>
              <a:gd name="connsiteX14" fmla="*/ 7181 w 21703"/>
              <a:gd name="connsiteY14" fmla="*/ 21446 h 22427"/>
              <a:gd name="connsiteX15" fmla="*/ 4430 w 21703"/>
              <a:gd name="connsiteY15" fmla="*/ 22408 h 22427"/>
              <a:gd name="connsiteX16" fmla="*/ 3216 w 21703"/>
              <a:gd name="connsiteY16" fmla="*/ 22091 h 22427"/>
              <a:gd name="connsiteX17" fmla="*/ 2238 w 21703"/>
              <a:gd name="connsiteY17" fmla="*/ 22059 h 22427"/>
              <a:gd name="connsiteX18" fmla="*/ 1465 w 21703"/>
              <a:gd name="connsiteY18" fmla="*/ 21498 h 22427"/>
              <a:gd name="connsiteX19" fmla="*/ 638 w 21703"/>
              <a:gd name="connsiteY19" fmla="*/ 20433 h 22427"/>
              <a:gd name="connsiteX20" fmla="*/ 0 w 21703"/>
              <a:gd name="connsiteY20" fmla="*/ 20314 h 22427"/>
              <a:gd name="connsiteX21" fmla="*/ 0 w 21703"/>
              <a:gd name="connsiteY21" fmla="*/ 62 h 22427"/>
              <a:gd name="connsiteX0" fmla="*/ 0 w 21703"/>
              <a:gd name="connsiteY0" fmla="*/ 62 h 22427"/>
              <a:gd name="connsiteX1" fmla="*/ 21677 w 21703"/>
              <a:gd name="connsiteY1" fmla="*/ 0 h 22427"/>
              <a:gd name="connsiteX2" fmla="*/ 21703 w 21703"/>
              <a:gd name="connsiteY2" fmla="*/ 21755 h 22427"/>
              <a:gd name="connsiteX3" fmla="*/ 21074 w 21703"/>
              <a:gd name="connsiteY3" fmla="*/ 22008 h 22427"/>
              <a:gd name="connsiteX4" fmla="*/ 20165 w 21703"/>
              <a:gd name="connsiteY4" fmla="*/ 21966 h 22427"/>
              <a:gd name="connsiteX5" fmla="*/ 19025 w 21703"/>
              <a:gd name="connsiteY5" fmla="*/ 21676 h 22427"/>
              <a:gd name="connsiteX6" fmla="*/ 18012 w 21703"/>
              <a:gd name="connsiteY6" fmla="*/ 21498 h 22427"/>
              <a:gd name="connsiteX7" fmla="*/ 16120 w 21703"/>
              <a:gd name="connsiteY7" fmla="*/ 21320 h 22427"/>
              <a:gd name="connsiteX8" fmla="*/ 14527 w 21703"/>
              <a:gd name="connsiteY8" fmla="*/ 21061 h 22427"/>
              <a:gd name="connsiteX9" fmla="*/ 13403 w 21703"/>
              <a:gd name="connsiteY9" fmla="*/ 21208 h 22427"/>
              <a:gd name="connsiteX10" fmla="*/ 11867 w 21703"/>
              <a:gd name="connsiteY10" fmla="*/ 21913 h 22427"/>
              <a:gd name="connsiteX11" fmla="*/ 10770 w 21703"/>
              <a:gd name="connsiteY11" fmla="*/ 22015 h 22427"/>
              <a:gd name="connsiteX12" fmla="*/ 9516 w 21703"/>
              <a:gd name="connsiteY12" fmla="*/ 21788 h 22427"/>
              <a:gd name="connsiteX13" fmla="*/ 8314 w 21703"/>
              <a:gd name="connsiteY13" fmla="*/ 21525 h 22427"/>
              <a:gd name="connsiteX14" fmla="*/ 7181 w 21703"/>
              <a:gd name="connsiteY14" fmla="*/ 21446 h 22427"/>
              <a:gd name="connsiteX15" fmla="*/ 4430 w 21703"/>
              <a:gd name="connsiteY15" fmla="*/ 22408 h 22427"/>
              <a:gd name="connsiteX16" fmla="*/ 3216 w 21703"/>
              <a:gd name="connsiteY16" fmla="*/ 22091 h 22427"/>
              <a:gd name="connsiteX17" fmla="*/ 2238 w 21703"/>
              <a:gd name="connsiteY17" fmla="*/ 22059 h 22427"/>
              <a:gd name="connsiteX18" fmla="*/ 1465 w 21703"/>
              <a:gd name="connsiteY18" fmla="*/ 21498 h 22427"/>
              <a:gd name="connsiteX19" fmla="*/ 638 w 21703"/>
              <a:gd name="connsiteY19" fmla="*/ 20433 h 22427"/>
              <a:gd name="connsiteX20" fmla="*/ 0 w 21703"/>
              <a:gd name="connsiteY20" fmla="*/ 20314 h 22427"/>
              <a:gd name="connsiteX21" fmla="*/ 0 w 21703"/>
              <a:gd name="connsiteY21" fmla="*/ 62 h 22427"/>
              <a:gd name="connsiteX0" fmla="*/ 0 w 21703"/>
              <a:gd name="connsiteY0" fmla="*/ 62 h 22427"/>
              <a:gd name="connsiteX1" fmla="*/ 21677 w 21703"/>
              <a:gd name="connsiteY1" fmla="*/ 0 h 22427"/>
              <a:gd name="connsiteX2" fmla="*/ 21703 w 21703"/>
              <a:gd name="connsiteY2" fmla="*/ 21755 h 22427"/>
              <a:gd name="connsiteX3" fmla="*/ 21074 w 21703"/>
              <a:gd name="connsiteY3" fmla="*/ 22008 h 22427"/>
              <a:gd name="connsiteX4" fmla="*/ 20165 w 21703"/>
              <a:gd name="connsiteY4" fmla="*/ 21966 h 22427"/>
              <a:gd name="connsiteX5" fmla="*/ 19025 w 21703"/>
              <a:gd name="connsiteY5" fmla="*/ 21676 h 22427"/>
              <a:gd name="connsiteX6" fmla="*/ 18012 w 21703"/>
              <a:gd name="connsiteY6" fmla="*/ 21525 h 22427"/>
              <a:gd name="connsiteX7" fmla="*/ 16120 w 21703"/>
              <a:gd name="connsiteY7" fmla="*/ 21320 h 22427"/>
              <a:gd name="connsiteX8" fmla="*/ 14527 w 21703"/>
              <a:gd name="connsiteY8" fmla="*/ 21061 h 22427"/>
              <a:gd name="connsiteX9" fmla="*/ 13403 w 21703"/>
              <a:gd name="connsiteY9" fmla="*/ 21208 h 22427"/>
              <a:gd name="connsiteX10" fmla="*/ 11867 w 21703"/>
              <a:gd name="connsiteY10" fmla="*/ 21913 h 22427"/>
              <a:gd name="connsiteX11" fmla="*/ 10770 w 21703"/>
              <a:gd name="connsiteY11" fmla="*/ 22015 h 22427"/>
              <a:gd name="connsiteX12" fmla="*/ 9516 w 21703"/>
              <a:gd name="connsiteY12" fmla="*/ 21788 h 22427"/>
              <a:gd name="connsiteX13" fmla="*/ 8314 w 21703"/>
              <a:gd name="connsiteY13" fmla="*/ 21525 h 22427"/>
              <a:gd name="connsiteX14" fmla="*/ 7181 w 21703"/>
              <a:gd name="connsiteY14" fmla="*/ 21446 h 22427"/>
              <a:gd name="connsiteX15" fmla="*/ 4430 w 21703"/>
              <a:gd name="connsiteY15" fmla="*/ 22408 h 22427"/>
              <a:gd name="connsiteX16" fmla="*/ 3216 w 21703"/>
              <a:gd name="connsiteY16" fmla="*/ 22091 h 22427"/>
              <a:gd name="connsiteX17" fmla="*/ 2238 w 21703"/>
              <a:gd name="connsiteY17" fmla="*/ 22059 h 22427"/>
              <a:gd name="connsiteX18" fmla="*/ 1465 w 21703"/>
              <a:gd name="connsiteY18" fmla="*/ 21498 h 22427"/>
              <a:gd name="connsiteX19" fmla="*/ 638 w 21703"/>
              <a:gd name="connsiteY19" fmla="*/ 20433 h 22427"/>
              <a:gd name="connsiteX20" fmla="*/ 0 w 21703"/>
              <a:gd name="connsiteY20" fmla="*/ 20314 h 22427"/>
              <a:gd name="connsiteX21" fmla="*/ 0 w 21703"/>
              <a:gd name="connsiteY21" fmla="*/ 62 h 22427"/>
              <a:gd name="connsiteX0" fmla="*/ 0 w 21703"/>
              <a:gd name="connsiteY0" fmla="*/ 62 h 22427"/>
              <a:gd name="connsiteX1" fmla="*/ 21677 w 21703"/>
              <a:gd name="connsiteY1" fmla="*/ 0 h 22427"/>
              <a:gd name="connsiteX2" fmla="*/ 21703 w 21703"/>
              <a:gd name="connsiteY2" fmla="*/ 21755 h 22427"/>
              <a:gd name="connsiteX3" fmla="*/ 21074 w 21703"/>
              <a:gd name="connsiteY3" fmla="*/ 22008 h 22427"/>
              <a:gd name="connsiteX4" fmla="*/ 20165 w 21703"/>
              <a:gd name="connsiteY4" fmla="*/ 21966 h 22427"/>
              <a:gd name="connsiteX5" fmla="*/ 19025 w 21703"/>
              <a:gd name="connsiteY5" fmla="*/ 21676 h 22427"/>
              <a:gd name="connsiteX6" fmla="*/ 18012 w 21703"/>
              <a:gd name="connsiteY6" fmla="*/ 21525 h 22427"/>
              <a:gd name="connsiteX7" fmla="*/ 16120 w 21703"/>
              <a:gd name="connsiteY7" fmla="*/ 21320 h 22427"/>
              <a:gd name="connsiteX8" fmla="*/ 14527 w 21703"/>
              <a:gd name="connsiteY8" fmla="*/ 21061 h 22427"/>
              <a:gd name="connsiteX9" fmla="*/ 13403 w 21703"/>
              <a:gd name="connsiteY9" fmla="*/ 21208 h 22427"/>
              <a:gd name="connsiteX10" fmla="*/ 11867 w 21703"/>
              <a:gd name="connsiteY10" fmla="*/ 21913 h 22427"/>
              <a:gd name="connsiteX11" fmla="*/ 10770 w 21703"/>
              <a:gd name="connsiteY11" fmla="*/ 22015 h 22427"/>
              <a:gd name="connsiteX12" fmla="*/ 9516 w 21703"/>
              <a:gd name="connsiteY12" fmla="*/ 21788 h 22427"/>
              <a:gd name="connsiteX13" fmla="*/ 8314 w 21703"/>
              <a:gd name="connsiteY13" fmla="*/ 21525 h 22427"/>
              <a:gd name="connsiteX14" fmla="*/ 7181 w 21703"/>
              <a:gd name="connsiteY14" fmla="*/ 21446 h 22427"/>
              <a:gd name="connsiteX15" fmla="*/ 4430 w 21703"/>
              <a:gd name="connsiteY15" fmla="*/ 22408 h 22427"/>
              <a:gd name="connsiteX16" fmla="*/ 3216 w 21703"/>
              <a:gd name="connsiteY16" fmla="*/ 22091 h 22427"/>
              <a:gd name="connsiteX17" fmla="*/ 2238 w 21703"/>
              <a:gd name="connsiteY17" fmla="*/ 22059 h 22427"/>
              <a:gd name="connsiteX18" fmla="*/ 1465 w 21703"/>
              <a:gd name="connsiteY18" fmla="*/ 21498 h 22427"/>
              <a:gd name="connsiteX19" fmla="*/ 638 w 21703"/>
              <a:gd name="connsiteY19" fmla="*/ 20433 h 22427"/>
              <a:gd name="connsiteX20" fmla="*/ 0 w 21703"/>
              <a:gd name="connsiteY20" fmla="*/ 20314 h 22427"/>
              <a:gd name="connsiteX21" fmla="*/ 0 w 21703"/>
              <a:gd name="connsiteY21" fmla="*/ 62 h 22427"/>
              <a:gd name="connsiteX0" fmla="*/ 0 w 21703"/>
              <a:gd name="connsiteY0" fmla="*/ 62 h 22427"/>
              <a:gd name="connsiteX1" fmla="*/ 21677 w 21703"/>
              <a:gd name="connsiteY1" fmla="*/ 0 h 22427"/>
              <a:gd name="connsiteX2" fmla="*/ 21703 w 21703"/>
              <a:gd name="connsiteY2" fmla="*/ 21893 h 22427"/>
              <a:gd name="connsiteX3" fmla="*/ 21074 w 21703"/>
              <a:gd name="connsiteY3" fmla="*/ 22008 h 22427"/>
              <a:gd name="connsiteX4" fmla="*/ 20165 w 21703"/>
              <a:gd name="connsiteY4" fmla="*/ 21966 h 22427"/>
              <a:gd name="connsiteX5" fmla="*/ 19025 w 21703"/>
              <a:gd name="connsiteY5" fmla="*/ 21676 h 22427"/>
              <a:gd name="connsiteX6" fmla="*/ 18012 w 21703"/>
              <a:gd name="connsiteY6" fmla="*/ 21525 h 22427"/>
              <a:gd name="connsiteX7" fmla="*/ 16120 w 21703"/>
              <a:gd name="connsiteY7" fmla="*/ 21320 h 22427"/>
              <a:gd name="connsiteX8" fmla="*/ 14527 w 21703"/>
              <a:gd name="connsiteY8" fmla="*/ 21061 h 22427"/>
              <a:gd name="connsiteX9" fmla="*/ 13403 w 21703"/>
              <a:gd name="connsiteY9" fmla="*/ 21208 h 22427"/>
              <a:gd name="connsiteX10" fmla="*/ 11867 w 21703"/>
              <a:gd name="connsiteY10" fmla="*/ 21913 h 22427"/>
              <a:gd name="connsiteX11" fmla="*/ 10770 w 21703"/>
              <a:gd name="connsiteY11" fmla="*/ 22015 h 22427"/>
              <a:gd name="connsiteX12" fmla="*/ 9516 w 21703"/>
              <a:gd name="connsiteY12" fmla="*/ 21788 h 22427"/>
              <a:gd name="connsiteX13" fmla="*/ 8314 w 21703"/>
              <a:gd name="connsiteY13" fmla="*/ 21525 h 22427"/>
              <a:gd name="connsiteX14" fmla="*/ 7181 w 21703"/>
              <a:gd name="connsiteY14" fmla="*/ 21446 h 22427"/>
              <a:gd name="connsiteX15" fmla="*/ 4430 w 21703"/>
              <a:gd name="connsiteY15" fmla="*/ 22408 h 22427"/>
              <a:gd name="connsiteX16" fmla="*/ 3216 w 21703"/>
              <a:gd name="connsiteY16" fmla="*/ 22091 h 22427"/>
              <a:gd name="connsiteX17" fmla="*/ 2238 w 21703"/>
              <a:gd name="connsiteY17" fmla="*/ 22059 h 22427"/>
              <a:gd name="connsiteX18" fmla="*/ 1465 w 21703"/>
              <a:gd name="connsiteY18" fmla="*/ 21498 h 22427"/>
              <a:gd name="connsiteX19" fmla="*/ 638 w 21703"/>
              <a:gd name="connsiteY19" fmla="*/ 20433 h 22427"/>
              <a:gd name="connsiteX20" fmla="*/ 0 w 21703"/>
              <a:gd name="connsiteY20" fmla="*/ 20314 h 22427"/>
              <a:gd name="connsiteX21" fmla="*/ 0 w 21703"/>
              <a:gd name="connsiteY21" fmla="*/ 62 h 22427"/>
              <a:gd name="connsiteX0" fmla="*/ 0 w 21736"/>
              <a:gd name="connsiteY0" fmla="*/ 62 h 22427"/>
              <a:gd name="connsiteX1" fmla="*/ 21677 w 21736"/>
              <a:gd name="connsiteY1" fmla="*/ 0 h 22427"/>
              <a:gd name="connsiteX2" fmla="*/ 21736 w 21736"/>
              <a:gd name="connsiteY2" fmla="*/ 21826 h 22427"/>
              <a:gd name="connsiteX3" fmla="*/ 21074 w 21736"/>
              <a:gd name="connsiteY3" fmla="*/ 22008 h 22427"/>
              <a:gd name="connsiteX4" fmla="*/ 20165 w 21736"/>
              <a:gd name="connsiteY4" fmla="*/ 21966 h 22427"/>
              <a:gd name="connsiteX5" fmla="*/ 19025 w 21736"/>
              <a:gd name="connsiteY5" fmla="*/ 21676 h 22427"/>
              <a:gd name="connsiteX6" fmla="*/ 18012 w 21736"/>
              <a:gd name="connsiteY6" fmla="*/ 21525 h 22427"/>
              <a:gd name="connsiteX7" fmla="*/ 16120 w 21736"/>
              <a:gd name="connsiteY7" fmla="*/ 21320 h 22427"/>
              <a:gd name="connsiteX8" fmla="*/ 14527 w 21736"/>
              <a:gd name="connsiteY8" fmla="*/ 21061 h 22427"/>
              <a:gd name="connsiteX9" fmla="*/ 13403 w 21736"/>
              <a:gd name="connsiteY9" fmla="*/ 21208 h 22427"/>
              <a:gd name="connsiteX10" fmla="*/ 11867 w 21736"/>
              <a:gd name="connsiteY10" fmla="*/ 21913 h 22427"/>
              <a:gd name="connsiteX11" fmla="*/ 10770 w 21736"/>
              <a:gd name="connsiteY11" fmla="*/ 22015 h 22427"/>
              <a:gd name="connsiteX12" fmla="*/ 9516 w 21736"/>
              <a:gd name="connsiteY12" fmla="*/ 21788 h 22427"/>
              <a:gd name="connsiteX13" fmla="*/ 8314 w 21736"/>
              <a:gd name="connsiteY13" fmla="*/ 21525 h 22427"/>
              <a:gd name="connsiteX14" fmla="*/ 7181 w 21736"/>
              <a:gd name="connsiteY14" fmla="*/ 21446 h 22427"/>
              <a:gd name="connsiteX15" fmla="*/ 4430 w 21736"/>
              <a:gd name="connsiteY15" fmla="*/ 22408 h 22427"/>
              <a:gd name="connsiteX16" fmla="*/ 3216 w 21736"/>
              <a:gd name="connsiteY16" fmla="*/ 22091 h 22427"/>
              <a:gd name="connsiteX17" fmla="*/ 2238 w 21736"/>
              <a:gd name="connsiteY17" fmla="*/ 22059 h 22427"/>
              <a:gd name="connsiteX18" fmla="*/ 1465 w 21736"/>
              <a:gd name="connsiteY18" fmla="*/ 21498 h 22427"/>
              <a:gd name="connsiteX19" fmla="*/ 638 w 21736"/>
              <a:gd name="connsiteY19" fmla="*/ 20433 h 22427"/>
              <a:gd name="connsiteX20" fmla="*/ 0 w 21736"/>
              <a:gd name="connsiteY20" fmla="*/ 20314 h 22427"/>
              <a:gd name="connsiteX21" fmla="*/ 0 w 21736"/>
              <a:gd name="connsiteY21" fmla="*/ 62 h 22427"/>
              <a:gd name="connsiteX0" fmla="*/ 0 w 21736"/>
              <a:gd name="connsiteY0" fmla="*/ 62 h 22427"/>
              <a:gd name="connsiteX1" fmla="*/ 21677 w 21736"/>
              <a:gd name="connsiteY1" fmla="*/ 0 h 22427"/>
              <a:gd name="connsiteX2" fmla="*/ 21736 w 21736"/>
              <a:gd name="connsiteY2" fmla="*/ 21826 h 22427"/>
              <a:gd name="connsiteX3" fmla="*/ 21074 w 21736"/>
              <a:gd name="connsiteY3" fmla="*/ 22008 h 22427"/>
              <a:gd name="connsiteX4" fmla="*/ 20165 w 21736"/>
              <a:gd name="connsiteY4" fmla="*/ 21966 h 22427"/>
              <a:gd name="connsiteX5" fmla="*/ 19025 w 21736"/>
              <a:gd name="connsiteY5" fmla="*/ 21676 h 22427"/>
              <a:gd name="connsiteX6" fmla="*/ 18012 w 21736"/>
              <a:gd name="connsiteY6" fmla="*/ 21525 h 22427"/>
              <a:gd name="connsiteX7" fmla="*/ 16120 w 21736"/>
              <a:gd name="connsiteY7" fmla="*/ 21320 h 22427"/>
              <a:gd name="connsiteX8" fmla="*/ 14527 w 21736"/>
              <a:gd name="connsiteY8" fmla="*/ 21061 h 22427"/>
              <a:gd name="connsiteX9" fmla="*/ 13403 w 21736"/>
              <a:gd name="connsiteY9" fmla="*/ 21208 h 22427"/>
              <a:gd name="connsiteX10" fmla="*/ 11867 w 21736"/>
              <a:gd name="connsiteY10" fmla="*/ 21913 h 22427"/>
              <a:gd name="connsiteX11" fmla="*/ 10770 w 21736"/>
              <a:gd name="connsiteY11" fmla="*/ 22015 h 22427"/>
              <a:gd name="connsiteX12" fmla="*/ 9516 w 21736"/>
              <a:gd name="connsiteY12" fmla="*/ 21788 h 22427"/>
              <a:gd name="connsiteX13" fmla="*/ 8314 w 21736"/>
              <a:gd name="connsiteY13" fmla="*/ 21525 h 22427"/>
              <a:gd name="connsiteX14" fmla="*/ 7181 w 21736"/>
              <a:gd name="connsiteY14" fmla="*/ 21446 h 22427"/>
              <a:gd name="connsiteX15" fmla="*/ 4430 w 21736"/>
              <a:gd name="connsiteY15" fmla="*/ 22408 h 22427"/>
              <a:gd name="connsiteX16" fmla="*/ 3216 w 21736"/>
              <a:gd name="connsiteY16" fmla="*/ 22091 h 22427"/>
              <a:gd name="connsiteX17" fmla="*/ 2238 w 21736"/>
              <a:gd name="connsiteY17" fmla="*/ 22059 h 22427"/>
              <a:gd name="connsiteX18" fmla="*/ 1465 w 21736"/>
              <a:gd name="connsiteY18" fmla="*/ 21498 h 22427"/>
              <a:gd name="connsiteX19" fmla="*/ 638 w 21736"/>
              <a:gd name="connsiteY19" fmla="*/ 20433 h 22427"/>
              <a:gd name="connsiteX20" fmla="*/ 0 w 21736"/>
              <a:gd name="connsiteY20" fmla="*/ 20314 h 22427"/>
              <a:gd name="connsiteX21" fmla="*/ 0 w 21736"/>
              <a:gd name="connsiteY21" fmla="*/ 62 h 22427"/>
              <a:gd name="connsiteX0" fmla="*/ 0 w 21736"/>
              <a:gd name="connsiteY0" fmla="*/ 62 h 22427"/>
              <a:gd name="connsiteX1" fmla="*/ 21677 w 21736"/>
              <a:gd name="connsiteY1" fmla="*/ 0 h 22427"/>
              <a:gd name="connsiteX2" fmla="*/ 21736 w 21736"/>
              <a:gd name="connsiteY2" fmla="*/ 21826 h 22427"/>
              <a:gd name="connsiteX3" fmla="*/ 21074 w 21736"/>
              <a:gd name="connsiteY3" fmla="*/ 22008 h 22427"/>
              <a:gd name="connsiteX4" fmla="*/ 20165 w 21736"/>
              <a:gd name="connsiteY4" fmla="*/ 21966 h 22427"/>
              <a:gd name="connsiteX5" fmla="*/ 19025 w 21736"/>
              <a:gd name="connsiteY5" fmla="*/ 21676 h 22427"/>
              <a:gd name="connsiteX6" fmla="*/ 18012 w 21736"/>
              <a:gd name="connsiteY6" fmla="*/ 21525 h 22427"/>
              <a:gd name="connsiteX7" fmla="*/ 16120 w 21736"/>
              <a:gd name="connsiteY7" fmla="*/ 21320 h 22427"/>
              <a:gd name="connsiteX8" fmla="*/ 15455 w 21736"/>
              <a:gd name="connsiteY8" fmla="*/ 21132 h 22427"/>
              <a:gd name="connsiteX9" fmla="*/ 14527 w 21736"/>
              <a:gd name="connsiteY9" fmla="*/ 21061 h 22427"/>
              <a:gd name="connsiteX10" fmla="*/ 13403 w 21736"/>
              <a:gd name="connsiteY10" fmla="*/ 21208 h 22427"/>
              <a:gd name="connsiteX11" fmla="*/ 11867 w 21736"/>
              <a:gd name="connsiteY11" fmla="*/ 21913 h 22427"/>
              <a:gd name="connsiteX12" fmla="*/ 10770 w 21736"/>
              <a:gd name="connsiteY12" fmla="*/ 22015 h 22427"/>
              <a:gd name="connsiteX13" fmla="*/ 9516 w 21736"/>
              <a:gd name="connsiteY13" fmla="*/ 21788 h 22427"/>
              <a:gd name="connsiteX14" fmla="*/ 8314 w 21736"/>
              <a:gd name="connsiteY14" fmla="*/ 21525 h 22427"/>
              <a:gd name="connsiteX15" fmla="*/ 7181 w 21736"/>
              <a:gd name="connsiteY15" fmla="*/ 21446 h 22427"/>
              <a:gd name="connsiteX16" fmla="*/ 4430 w 21736"/>
              <a:gd name="connsiteY16" fmla="*/ 22408 h 22427"/>
              <a:gd name="connsiteX17" fmla="*/ 3216 w 21736"/>
              <a:gd name="connsiteY17" fmla="*/ 22091 h 22427"/>
              <a:gd name="connsiteX18" fmla="*/ 2238 w 21736"/>
              <a:gd name="connsiteY18" fmla="*/ 22059 h 22427"/>
              <a:gd name="connsiteX19" fmla="*/ 1465 w 21736"/>
              <a:gd name="connsiteY19" fmla="*/ 21498 h 22427"/>
              <a:gd name="connsiteX20" fmla="*/ 638 w 21736"/>
              <a:gd name="connsiteY20" fmla="*/ 20433 h 22427"/>
              <a:gd name="connsiteX21" fmla="*/ 0 w 21736"/>
              <a:gd name="connsiteY21" fmla="*/ 20314 h 22427"/>
              <a:gd name="connsiteX22" fmla="*/ 0 w 21736"/>
              <a:gd name="connsiteY22" fmla="*/ 62 h 22427"/>
              <a:gd name="connsiteX0" fmla="*/ 0 w 21736"/>
              <a:gd name="connsiteY0" fmla="*/ 62 h 22427"/>
              <a:gd name="connsiteX1" fmla="*/ 21677 w 21736"/>
              <a:gd name="connsiteY1" fmla="*/ 0 h 22427"/>
              <a:gd name="connsiteX2" fmla="*/ 21736 w 21736"/>
              <a:gd name="connsiteY2" fmla="*/ 21826 h 22427"/>
              <a:gd name="connsiteX3" fmla="*/ 21074 w 21736"/>
              <a:gd name="connsiteY3" fmla="*/ 22008 h 22427"/>
              <a:gd name="connsiteX4" fmla="*/ 20165 w 21736"/>
              <a:gd name="connsiteY4" fmla="*/ 21966 h 22427"/>
              <a:gd name="connsiteX5" fmla="*/ 19025 w 21736"/>
              <a:gd name="connsiteY5" fmla="*/ 21676 h 22427"/>
              <a:gd name="connsiteX6" fmla="*/ 18012 w 21736"/>
              <a:gd name="connsiteY6" fmla="*/ 21525 h 22427"/>
              <a:gd name="connsiteX7" fmla="*/ 16197 w 21736"/>
              <a:gd name="connsiteY7" fmla="*/ 21267 h 22427"/>
              <a:gd name="connsiteX8" fmla="*/ 15455 w 21736"/>
              <a:gd name="connsiteY8" fmla="*/ 21132 h 22427"/>
              <a:gd name="connsiteX9" fmla="*/ 14527 w 21736"/>
              <a:gd name="connsiteY9" fmla="*/ 21061 h 22427"/>
              <a:gd name="connsiteX10" fmla="*/ 13403 w 21736"/>
              <a:gd name="connsiteY10" fmla="*/ 21208 h 22427"/>
              <a:gd name="connsiteX11" fmla="*/ 11867 w 21736"/>
              <a:gd name="connsiteY11" fmla="*/ 21913 h 22427"/>
              <a:gd name="connsiteX12" fmla="*/ 10770 w 21736"/>
              <a:gd name="connsiteY12" fmla="*/ 22015 h 22427"/>
              <a:gd name="connsiteX13" fmla="*/ 9516 w 21736"/>
              <a:gd name="connsiteY13" fmla="*/ 21788 h 22427"/>
              <a:gd name="connsiteX14" fmla="*/ 8314 w 21736"/>
              <a:gd name="connsiteY14" fmla="*/ 21525 h 22427"/>
              <a:gd name="connsiteX15" fmla="*/ 7181 w 21736"/>
              <a:gd name="connsiteY15" fmla="*/ 21446 h 22427"/>
              <a:gd name="connsiteX16" fmla="*/ 4430 w 21736"/>
              <a:gd name="connsiteY16" fmla="*/ 22408 h 22427"/>
              <a:gd name="connsiteX17" fmla="*/ 3216 w 21736"/>
              <a:gd name="connsiteY17" fmla="*/ 22091 h 22427"/>
              <a:gd name="connsiteX18" fmla="*/ 2238 w 21736"/>
              <a:gd name="connsiteY18" fmla="*/ 22059 h 22427"/>
              <a:gd name="connsiteX19" fmla="*/ 1465 w 21736"/>
              <a:gd name="connsiteY19" fmla="*/ 21498 h 22427"/>
              <a:gd name="connsiteX20" fmla="*/ 638 w 21736"/>
              <a:gd name="connsiteY20" fmla="*/ 20433 h 22427"/>
              <a:gd name="connsiteX21" fmla="*/ 0 w 21736"/>
              <a:gd name="connsiteY21" fmla="*/ 20314 h 22427"/>
              <a:gd name="connsiteX22" fmla="*/ 0 w 21736"/>
              <a:gd name="connsiteY22" fmla="*/ 62 h 22427"/>
              <a:gd name="connsiteX0" fmla="*/ 0 w 21736"/>
              <a:gd name="connsiteY0" fmla="*/ 62 h 22427"/>
              <a:gd name="connsiteX1" fmla="*/ 21677 w 21736"/>
              <a:gd name="connsiteY1" fmla="*/ 0 h 22427"/>
              <a:gd name="connsiteX2" fmla="*/ 21736 w 21736"/>
              <a:gd name="connsiteY2" fmla="*/ 21826 h 22427"/>
              <a:gd name="connsiteX3" fmla="*/ 21074 w 21736"/>
              <a:gd name="connsiteY3" fmla="*/ 22008 h 22427"/>
              <a:gd name="connsiteX4" fmla="*/ 20165 w 21736"/>
              <a:gd name="connsiteY4" fmla="*/ 21966 h 22427"/>
              <a:gd name="connsiteX5" fmla="*/ 19025 w 21736"/>
              <a:gd name="connsiteY5" fmla="*/ 21676 h 22427"/>
              <a:gd name="connsiteX6" fmla="*/ 18012 w 21736"/>
              <a:gd name="connsiteY6" fmla="*/ 21525 h 22427"/>
              <a:gd name="connsiteX7" fmla="*/ 16197 w 21736"/>
              <a:gd name="connsiteY7" fmla="*/ 21294 h 22427"/>
              <a:gd name="connsiteX8" fmla="*/ 15455 w 21736"/>
              <a:gd name="connsiteY8" fmla="*/ 21132 h 22427"/>
              <a:gd name="connsiteX9" fmla="*/ 14527 w 21736"/>
              <a:gd name="connsiteY9" fmla="*/ 21061 h 22427"/>
              <a:gd name="connsiteX10" fmla="*/ 13403 w 21736"/>
              <a:gd name="connsiteY10" fmla="*/ 21208 h 22427"/>
              <a:gd name="connsiteX11" fmla="*/ 11867 w 21736"/>
              <a:gd name="connsiteY11" fmla="*/ 21913 h 22427"/>
              <a:gd name="connsiteX12" fmla="*/ 10770 w 21736"/>
              <a:gd name="connsiteY12" fmla="*/ 22015 h 22427"/>
              <a:gd name="connsiteX13" fmla="*/ 9516 w 21736"/>
              <a:gd name="connsiteY13" fmla="*/ 21788 h 22427"/>
              <a:gd name="connsiteX14" fmla="*/ 8314 w 21736"/>
              <a:gd name="connsiteY14" fmla="*/ 21525 h 22427"/>
              <a:gd name="connsiteX15" fmla="*/ 7181 w 21736"/>
              <a:gd name="connsiteY15" fmla="*/ 21446 h 22427"/>
              <a:gd name="connsiteX16" fmla="*/ 4430 w 21736"/>
              <a:gd name="connsiteY16" fmla="*/ 22408 h 22427"/>
              <a:gd name="connsiteX17" fmla="*/ 3216 w 21736"/>
              <a:gd name="connsiteY17" fmla="*/ 22091 h 22427"/>
              <a:gd name="connsiteX18" fmla="*/ 2238 w 21736"/>
              <a:gd name="connsiteY18" fmla="*/ 22059 h 22427"/>
              <a:gd name="connsiteX19" fmla="*/ 1465 w 21736"/>
              <a:gd name="connsiteY19" fmla="*/ 21498 h 22427"/>
              <a:gd name="connsiteX20" fmla="*/ 638 w 21736"/>
              <a:gd name="connsiteY20" fmla="*/ 20433 h 22427"/>
              <a:gd name="connsiteX21" fmla="*/ 0 w 21736"/>
              <a:gd name="connsiteY21" fmla="*/ 20314 h 22427"/>
              <a:gd name="connsiteX22" fmla="*/ 0 w 21736"/>
              <a:gd name="connsiteY22" fmla="*/ 62 h 22427"/>
              <a:gd name="connsiteX0" fmla="*/ 0 w 21736"/>
              <a:gd name="connsiteY0" fmla="*/ 62 h 22427"/>
              <a:gd name="connsiteX1" fmla="*/ 21677 w 21736"/>
              <a:gd name="connsiteY1" fmla="*/ 0 h 22427"/>
              <a:gd name="connsiteX2" fmla="*/ 21736 w 21736"/>
              <a:gd name="connsiteY2" fmla="*/ 21826 h 22427"/>
              <a:gd name="connsiteX3" fmla="*/ 21074 w 21736"/>
              <a:gd name="connsiteY3" fmla="*/ 22008 h 22427"/>
              <a:gd name="connsiteX4" fmla="*/ 20165 w 21736"/>
              <a:gd name="connsiteY4" fmla="*/ 21966 h 22427"/>
              <a:gd name="connsiteX5" fmla="*/ 19025 w 21736"/>
              <a:gd name="connsiteY5" fmla="*/ 21676 h 22427"/>
              <a:gd name="connsiteX6" fmla="*/ 18012 w 21736"/>
              <a:gd name="connsiteY6" fmla="*/ 21525 h 22427"/>
              <a:gd name="connsiteX7" fmla="*/ 16197 w 21736"/>
              <a:gd name="connsiteY7" fmla="*/ 21294 h 22427"/>
              <a:gd name="connsiteX8" fmla="*/ 15455 w 21736"/>
              <a:gd name="connsiteY8" fmla="*/ 21132 h 22427"/>
              <a:gd name="connsiteX9" fmla="*/ 14527 w 21736"/>
              <a:gd name="connsiteY9" fmla="*/ 21061 h 22427"/>
              <a:gd name="connsiteX10" fmla="*/ 13403 w 21736"/>
              <a:gd name="connsiteY10" fmla="*/ 21208 h 22427"/>
              <a:gd name="connsiteX11" fmla="*/ 11867 w 21736"/>
              <a:gd name="connsiteY11" fmla="*/ 21913 h 22427"/>
              <a:gd name="connsiteX12" fmla="*/ 10770 w 21736"/>
              <a:gd name="connsiteY12" fmla="*/ 22015 h 22427"/>
              <a:gd name="connsiteX13" fmla="*/ 9516 w 21736"/>
              <a:gd name="connsiteY13" fmla="*/ 21788 h 22427"/>
              <a:gd name="connsiteX14" fmla="*/ 8314 w 21736"/>
              <a:gd name="connsiteY14" fmla="*/ 21525 h 22427"/>
              <a:gd name="connsiteX15" fmla="*/ 7181 w 21736"/>
              <a:gd name="connsiteY15" fmla="*/ 21446 h 22427"/>
              <a:gd name="connsiteX16" fmla="*/ 4430 w 21736"/>
              <a:gd name="connsiteY16" fmla="*/ 22408 h 22427"/>
              <a:gd name="connsiteX17" fmla="*/ 3216 w 21736"/>
              <a:gd name="connsiteY17" fmla="*/ 22091 h 22427"/>
              <a:gd name="connsiteX18" fmla="*/ 2238 w 21736"/>
              <a:gd name="connsiteY18" fmla="*/ 22059 h 22427"/>
              <a:gd name="connsiteX19" fmla="*/ 1465 w 21736"/>
              <a:gd name="connsiteY19" fmla="*/ 21498 h 22427"/>
              <a:gd name="connsiteX20" fmla="*/ 638 w 21736"/>
              <a:gd name="connsiteY20" fmla="*/ 20433 h 22427"/>
              <a:gd name="connsiteX21" fmla="*/ 0 w 21736"/>
              <a:gd name="connsiteY21" fmla="*/ 20314 h 22427"/>
              <a:gd name="connsiteX22" fmla="*/ 0 w 21736"/>
              <a:gd name="connsiteY22" fmla="*/ 62 h 22427"/>
              <a:gd name="connsiteX0" fmla="*/ 0 w 21736"/>
              <a:gd name="connsiteY0" fmla="*/ 62 h 22427"/>
              <a:gd name="connsiteX1" fmla="*/ 21677 w 21736"/>
              <a:gd name="connsiteY1" fmla="*/ 0 h 22427"/>
              <a:gd name="connsiteX2" fmla="*/ 21736 w 21736"/>
              <a:gd name="connsiteY2" fmla="*/ 21826 h 22427"/>
              <a:gd name="connsiteX3" fmla="*/ 21074 w 21736"/>
              <a:gd name="connsiteY3" fmla="*/ 22008 h 22427"/>
              <a:gd name="connsiteX4" fmla="*/ 20165 w 21736"/>
              <a:gd name="connsiteY4" fmla="*/ 21966 h 22427"/>
              <a:gd name="connsiteX5" fmla="*/ 19025 w 21736"/>
              <a:gd name="connsiteY5" fmla="*/ 21676 h 22427"/>
              <a:gd name="connsiteX6" fmla="*/ 17880 w 21736"/>
              <a:gd name="connsiteY6" fmla="*/ 21472 h 22427"/>
              <a:gd name="connsiteX7" fmla="*/ 16197 w 21736"/>
              <a:gd name="connsiteY7" fmla="*/ 21294 h 22427"/>
              <a:gd name="connsiteX8" fmla="*/ 15455 w 21736"/>
              <a:gd name="connsiteY8" fmla="*/ 21132 h 22427"/>
              <a:gd name="connsiteX9" fmla="*/ 14527 w 21736"/>
              <a:gd name="connsiteY9" fmla="*/ 21061 h 22427"/>
              <a:gd name="connsiteX10" fmla="*/ 13403 w 21736"/>
              <a:gd name="connsiteY10" fmla="*/ 21208 h 22427"/>
              <a:gd name="connsiteX11" fmla="*/ 11867 w 21736"/>
              <a:gd name="connsiteY11" fmla="*/ 21913 h 22427"/>
              <a:gd name="connsiteX12" fmla="*/ 10770 w 21736"/>
              <a:gd name="connsiteY12" fmla="*/ 22015 h 22427"/>
              <a:gd name="connsiteX13" fmla="*/ 9516 w 21736"/>
              <a:gd name="connsiteY13" fmla="*/ 21788 h 22427"/>
              <a:gd name="connsiteX14" fmla="*/ 8314 w 21736"/>
              <a:gd name="connsiteY14" fmla="*/ 21525 h 22427"/>
              <a:gd name="connsiteX15" fmla="*/ 7181 w 21736"/>
              <a:gd name="connsiteY15" fmla="*/ 21446 h 22427"/>
              <a:gd name="connsiteX16" fmla="*/ 4430 w 21736"/>
              <a:gd name="connsiteY16" fmla="*/ 22408 h 22427"/>
              <a:gd name="connsiteX17" fmla="*/ 3216 w 21736"/>
              <a:gd name="connsiteY17" fmla="*/ 22091 h 22427"/>
              <a:gd name="connsiteX18" fmla="*/ 2238 w 21736"/>
              <a:gd name="connsiteY18" fmla="*/ 22059 h 22427"/>
              <a:gd name="connsiteX19" fmla="*/ 1465 w 21736"/>
              <a:gd name="connsiteY19" fmla="*/ 21498 h 22427"/>
              <a:gd name="connsiteX20" fmla="*/ 638 w 21736"/>
              <a:gd name="connsiteY20" fmla="*/ 20433 h 22427"/>
              <a:gd name="connsiteX21" fmla="*/ 0 w 21736"/>
              <a:gd name="connsiteY21" fmla="*/ 20314 h 22427"/>
              <a:gd name="connsiteX22" fmla="*/ 0 w 21736"/>
              <a:gd name="connsiteY22" fmla="*/ 62 h 22427"/>
              <a:gd name="connsiteX0" fmla="*/ 0 w 21736"/>
              <a:gd name="connsiteY0" fmla="*/ 62 h 22427"/>
              <a:gd name="connsiteX1" fmla="*/ 21677 w 21736"/>
              <a:gd name="connsiteY1" fmla="*/ 0 h 22427"/>
              <a:gd name="connsiteX2" fmla="*/ 21736 w 21736"/>
              <a:gd name="connsiteY2" fmla="*/ 21826 h 22427"/>
              <a:gd name="connsiteX3" fmla="*/ 21074 w 21736"/>
              <a:gd name="connsiteY3" fmla="*/ 22008 h 22427"/>
              <a:gd name="connsiteX4" fmla="*/ 20165 w 21736"/>
              <a:gd name="connsiteY4" fmla="*/ 21966 h 22427"/>
              <a:gd name="connsiteX5" fmla="*/ 19025 w 21736"/>
              <a:gd name="connsiteY5" fmla="*/ 21676 h 22427"/>
              <a:gd name="connsiteX6" fmla="*/ 17880 w 21736"/>
              <a:gd name="connsiteY6" fmla="*/ 21472 h 22427"/>
              <a:gd name="connsiteX7" fmla="*/ 16197 w 21736"/>
              <a:gd name="connsiteY7" fmla="*/ 21294 h 22427"/>
              <a:gd name="connsiteX8" fmla="*/ 15455 w 21736"/>
              <a:gd name="connsiteY8" fmla="*/ 21132 h 22427"/>
              <a:gd name="connsiteX9" fmla="*/ 14527 w 21736"/>
              <a:gd name="connsiteY9" fmla="*/ 21061 h 22427"/>
              <a:gd name="connsiteX10" fmla="*/ 13403 w 21736"/>
              <a:gd name="connsiteY10" fmla="*/ 21208 h 22427"/>
              <a:gd name="connsiteX11" fmla="*/ 11867 w 21736"/>
              <a:gd name="connsiteY11" fmla="*/ 21913 h 22427"/>
              <a:gd name="connsiteX12" fmla="*/ 10770 w 21736"/>
              <a:gd name="connsiteY12" fmla="*/ 22015 h 22427"/>
              <a:gd name="connsiteX13" fmla="*/ 9516 w 21736"/>
              <a:gd name="connsiteY13" fmla="*/ 21788 h 22427"/>
              <a:gd name="connsiteX14" fmla="*/ 8314 w 21736"/>
              <a:gd name="connsiteY14" fmla="*/ 21525 h 22427"/>
              <a:gd name="connsiteX15" fmla="*/ 7181 w 21736"/>
              <a:gd name="connsiteY15" fmla="*/ 21446 h 22427"/>
              <a:gd name="connsiteX16" fmla="*/ 4430 w 21736"/>
              <a:gd name="connsiteY16" fmla="*/ 22408 h 22427"/>
              <a:gd name="connsiteX17" fmla="*/ 3216 w 21736"/>
              <a:gd name="connsiteY17" fmla="*/ 22091 h 22427"/>
              <a:gd name="connsiteX18" fmla="*/ 2238 w 21736"/>
              <a:gd name="connsiteY18" fmla="*/ 22059 h 22427"/>
              <a:gd name="connsiteX19" fmla="*/ 1465 w 21736"/>
              <a:gd name="connsiteY19" fmla="*/ 21498 h 22427"/>
              <a:gd name="connsiteX20" fmla="*/ 638 w 21736"/>
              <a:gd name="connsiteY20" fmla="*/ 20433 h 22427"/>
              <a:gd name="connsiteX21" fmla="*/ 0 w 21736"/>
              <a:gd name="connsiteY21" fmla="*/ 20314 h 22427"/>
              <a:gd name="connsiteX22" fmla="*/ 0 w 21736"/>
              <a:gd name="connsiteY22" fmla="*/ 62 h 22427"/>
              <a:gd name="connsiteX0" fmla="*/ 0 w 21736"/>
              <a:gd name="connsiteY0" fmla="*/ 62 h 22427"/>
              <a:gd name="connsiteX1" fmla="*/ 21677 w 21736"/>
              <a:gd name="connsiteY1" fmla="*/ 0 h 22427"/>
              <a:gd name="connsiteX2" fmla="*/ 21736 w 21736"/>
              <a:gd name="connsiteY2" fmla="*/ 21826 h 22427"/>
              <a:gd name="connsiteX3" fmla="*/ 21074 w 21736"/>
              <a:gd name="connsiteY3" fmla="*/ 22008 h 22427"/>
              <a:gd name="connsiteX4" fmla="*/ 20165 w 21736"/>
              <a:gd name="connsiteY4" fmla="*/ 21966 h 22427"/>
              <a:gd name="connsiteX5" fmla="*/ 19025 w 21736"/>
              <a:gd name="connsiteY5" fmla="*/ 21676 h 22427"/>
              <a:gd name="connsiteX6" fmla="*/ 17880 w 21736"/>
              <a:gd name="connsiteY6" fmla="*/ 21472 h 22427"/>
              <a:gd name="connsiteX7" fmla="*/ 16197 w 21736"/>
              <a:gd name="connsiteY7" fmla="*/ 21294 h 22427"/>
              <a:gd name="connsiteX8" fmla="*/ 15455 w 21736"/>
              <a:gd name="connsiteY8" fmla="*/ 21132 h 22427"/>
              <a:gd name="connsiteX9" fmla="*/ 14527 w 21736"/>
              <a:gd name="connsiteY9" fmla="*/ 21061 h 22427"/>
              <a:gd name="connsiteX10" fmla="*/ 13403 w 21736"/>
              <a:gd name="connsiteY10" fmla="*/ 21208 h 22427"/>
              <a:gd name="connsiteX11" fmla="*/ 11867 w 21736"/>
              <a:gd name="connsiteY11" fmla="*/ 21913 h 22427"/>
              <a:gd name="connsiteX12" fmla="*/ 11337 w 21736"/>
              <a:gd name="connsiteY12" fmla="*/ 21997 h 22427"/>
              <a:gd name="connsiteX13" fmla="*/ 10770 w 21736"/>
              <a:gd name="connsiteY13" fmla="*/ 22015 h 22427"/>
              <a:gd name="connsiteX14" fmla="*/ 9516 w 21736"/>
              <a:gd name="connsiteY14" fmla="*/ 21788 h 22427"/>
              <a:gd name="connsiteX15" fmla="*/ 8314 w 21736"/>
              <a:gd name="connsiteY15" fmla="*/ 21525 h 22427"/>
              <a:gd name="connsiteX16" fmla="*/ 7181 w 21736"/>
              <a:gd name="connsiteY16" fmla="*/ 21446 h 22427"/>
              <a:gd name="connsiteX17" fmla="*/ 4430 w 21736"/>
              <a:gd name="connsiteY17" fmla="*/ 22408 h 22427"/>
              <a:gd name="connsiteX18" fmla="*/ 3216 w 21736"/>
              <a:gd name="connsiteY18" fmla="*/ 22091 h 22427"/>
              <a:gd name="connsiteX19" fmla="*/ 2238 w 21736"/>
              <a:gd name="connsiteY19" fmla="*/ 22059 h 22427"/>
              <a:gd name="connsiteX20" fmla="*/ 1465 w 21736"/>
              <a:gd name="connsiteY20" fmla="*/ 21498 h 22427"/>
              <a:gd name="connsiteX21" fmla="*/ 638 w 21736"/>
              <a:gd name="connsiteY21" fmla="*/ 20433 h 22427"/>
              <a:gd name="connsiteX22" fmla="*/ 0 w 21736"/>
              <a:gd name="connsiteY22" fmla="*/ 20314 h 22427"/>
              <a:gd name="connsiteX23" fmla="*/ 0 w 21736"/>
              <a:gd name="connsiteY23" fmla="*/ 62 h 22427"/>
              <a:gd name="connsiteX0" fmla="*/ 0 w 21736"/>
              <a:gd name="connsiteY0" fmla="*/ 62 h 22427"/>
              <a:gd name="connsiteX1" fmla="*/ 21677 w 21736"/>
              <a:gd name="connsiteY1" fmla="*/ 0 h 22427"/>
              <a:gd name="connsiteX2" fmla="*/ 21736 w 21736"/>
              <a:gd name="connsiteY2" fmla="*/ 21826 h 22427"/>
              <a:gd name="connsiteX3" fmla="*/ 21074 w 21736"/>
              <a:gd name="connsiteY3" fmla="*/ 22008 h 22427"/>
              <a:gd name="connsiteX4" fmla="*/ 20165 w 21736"/>
              <a:gd name="connsiteY4" fmla="*/ 21966 h 22427"/>
              <a:gd name="connsiteX5" fmla="*/ 19025 w 21736"/>
              <a:gd name="connsiteY5" fmla="*/ 21676 h 22427"/>
              <a:gd name="connsiteX6" fmla="*/ 17880 w 21736"/>
              <a:gd name="connsiteY6" fmla="*/ 21472 h 22427"/>
              <a:gd name="connsiteX7" fmla="*/ 16197 w 21736"/>
              <a:gd name="connsiteY7" fmla="*/ 21294 h 22427"/>
              <a:gd name="connsiteX8" fmla="*/ 15455 w 21736"/>
              <a:gd name="connsiteY8" fmla="*/ 21132 h 22427"/>
              <a:gd name="connsiteX9" fmla="*/ 14527 w 21736"/>
              <a:gd name="connsiteY9" fmla="*/ 21061 h 22427"/>
              <a:gd name="connsiteX10" fmla="*/ 13403 w 21736"/>
              <a:gd name="connsiteY10" fmla="*/ 21208 h 22427"/>
              <a:gd name="connsiteX11" fmla="*/ 11867 w 21736"/>
              <a:gd name="connsiteY11" fmla="*/ 21913 h 22427"/>
              <a:gd name="connsiteX12" fmla="*/ 11337 w 21736"/>
              <a:gd name="connsiteY12" fmla="*/ 21997 h 22427"/>
              <a:gd name="connsiteX13" fmla="*/ 10770 w 21736"/>
              <a:gd name="connsiteY13" fmla="*/ 22015 h 22427"/>
              <a:gd name="connsiteX14" fmla="*/ 9516 w 21736"/>
              <a:gd name="connsiteY14" fmla="*/ 21788 h 22427"/>
              <a:gd name="connsiteX15" fmla="*/ 8314 w 21736"/>
              <a:gd name="connsiteY15" fmla="*/ 21525 h 22427"/>
              <a:gd name="connsiteX16" fmla="*/ 7181 w 21736"/>
              <a:gd name="connsiteY16" fmla="*/ 21446 h 22427"/>
              <a:gd name="connsiteX17" fmla="*/ 4430 w 21736"/>
              <a:gd name="connsiteY17" fmla="*/ 22408 h 22427"/>
              <a:gd name="connsiteX18" fmla="*/ 3216 w 21736"/>
              <a:gd name="connsiteY18" fmla="*/ 22091 h 22427"/>
              <a:gd name="connsiteX19" fmla="*/ 2238 w 21736"/>
              <a:gd name="connsiteY19" fmla="*/ 22059 h 22427"/>
              <a:gd name="connsiteX20" fmla="*/ 1465 w 21736"/>
              <a:gd name="connsiteY20" fmla="*/ 21498 h 22427"/>
              <a:gd name="connsiteX21" fmla="*/ 638 w 21736"/>
              <a:gd name="connsiteY21" fmla="*/ 20433 h 22427"/>
              <a:gd name="connsiteX22" fmla="*/ 0 w 21736"/>
              <a:gd name="connsiteY22" fmla="*/ 20314 h 22427"/>
              <a:gd name="connsiteX23" fmla="*/ 0 w 21736"/>
              <a:gd name="connsiteY23" fmla="*/ 62 h 22427"/>
              <a:gd name="connsiteX0" fmla="*/ 0 w 21736"/>
              <a:gd name="connsiteY0" fmla="*/ 62 h 22427"/>
              <a:gd name="connsiteX1" fmla="*/ 21677 w 21736"/>
              <a:gd name="connsiteY1" fmla="*/ 0 h 22427"/>
              <a:gd name="connsiteX2" fmla="*/ 21736 w 21736"/>
              <a:gd name="connsiteY2" fmla="*/ 21826 h 22427"/>
              <a:gd name="connsiteX3" fmla="*/ 21074 w 21736"/>
              <a:gd name="connsiteY3" fmla="*/ 22008 h 22427"/>
              <a:gd name="connsiteX4" fmla="*/ 20165 w 21736"/>
              <a:gd name="connsiteY4" fmla="*/ 21966 h 22427"/>
              <a:gd name="connsiteX5" fmla="*/ 19025 w 21736"/>
              <a:gd name="connsiteY5" fmla="*/ 21676 h 22427"/>
              <a:gd name="connsiteX6" fmla="*/ 17880 w 21736"/>
              <a:gd name="connsiteY6" fmla="*/ 21472 h 22427"/>
              <a:gd name="connsiteX7" fmla="*/ 16197 w 21736"/>
              <a:gd name="connsiteY7" fmla="*/ 21294 h 22427"/>
              <a:gd name="connsiteX8" fmla="*/ 15455 w 21736"/>
              <a:gd name="connsiteY8" fmla="*/ 21132 h 22427"/>
              <a:gd name="connsiteX9" fmla="*/ 14527 w 21736"/>
              <a:gd name="connsiteY9" fmla="*/ 21061 h 22427"/>
              <a:gd name="connsiteX10" fmla="*/ 13403 w 21736"/>
              <a:gd name="connsiteY10" fmla="*/ 21208 h 22427"/>
              <a:gd name="connsiteX11" fmla="*/ 11867 w 21736"/>
              <a:gd name="connsiteY11" fmla="*/ 21913 h 22427"/>
              <a:gd name="connsiteX12" fmla="*/ 11337 w 21736"/>
              <a:gd name="connsiteY12" fmla="*/ 21997 h 22427"/>
              <a:gd name="connsiteX13" fmla="*/ 10770 w 21736"/>
              <a:gd name="connsiteY13" fmla="*/ 22015 h 22427"/>
              <a:gd name="connsiteX14" fmla="*/ 9516 w 21736"/>
              <a:gd name="connsiteY14" fmla="*/ 21788 h 22427"/>
              <a:gd name="connsiteX15" fmla="*/ 8314 w 21736"/>
              <a:gd name="connsiteY15" fmla="*/ 21525 h 22427"/>
              <a:gd name="connsiteX16" fmla="*/ 7181 w 21736"/>
              <a:gd name="connsiteY16" fmla="*/ 21446 h 22427"/>
              <a:gd name="connsiteX17" fmla="*/ 4430 w 21736"/>
              <a:gd name="connsiteY17" fmla="*/ 22408 h 22427"/>
              <a:gd name="connsiteX18" fmla="*/ 3216 w 21736"/>
              <a:gd name="connsiteY18" fmla="*/ 22091 h 22427"/>
              <a:gd name="connsiteX19" fmla="*/ 2238 w 21736"/>
              <a:gd name="connsiteY19" fmla="*/ 22059 h 22427"/>
              <a:gd name="connsiteX20" fmla="*/ 1465 w 21736"/>
              <a:gd name="connsiteY20" fmla="*/ 21498 h 22427"/>
              <a:gd name="connsiteX21" fmla="*/ 638 w 21736"/>
              <a:gd name="connsiteY21" fmla="*/ 20433 h 22427"/>
              <a:gd name="connsiteX22" fmla="*/ 0 w 21736"/>
              <a:gd name="connsiteY22" fmla="*/ 20314 h 22427"/>
              <a:gd name="connsiteX23" fmla="*/ 0 w 21736"/>
              <a:gd name="connsiteY23" fmla="*/ 62 h 22427"/>
              <a:gd name="connsiteX0" fmla="*/ 0 w 21736"/>
              <a:gd name="connsiteY0" fmla="*/ 62 h 22427"/>
              <a:gd name="connsiteX1" fmla="*/ 21677 w 21736"/>
              <a:gd name="connsiteY1" fmla="*/ 0 h 22427"/>
              <a:gd name="connsiteX2" fmla="*/ 21736 w 21736"/>
              <a:gd name="connsiteY2" fmla="*/ 21826 h 22427"/>
              <a:gd name="connsiteX3" fmla="*/ 21074 w 21736"/>
              <a:gd name="connsiteY3" fmla="*/ 22008 h 22427"/>
              <a:gd name="connsiteX4" fmla="*/ 20165 w 21736"/>
              <a:gd name="connsiteY4" fmla="*/ 21966 h 22427"/>
              <a:gd name="connsiteX5" fmla="*/ 19025 w 21736"/>
              <a:gd name="connsiteY5" fmla="*/ 21676 h 22427"/>
              <a:gd name="connsiteX6" fmla="*/ 17880 w 21736"/>
              <a:gd name="connsiteY6" fmla="*/ 21472 h 22427"/>
              <a:gd name="connsiteX7" fmla="*/ 16197 w 21736"/>
              <a:gd name="connsiteY7" fmla="*/ 21294 h 22427"/>
              <a:gd name="connsiteX8" fmla="*/ 15455 w 21736"/>
              <a:gd name="connsiteY8" fmla="*/ 21132 h 22427"/>
              <a:gd name="connsiteX9" fmla="*/ 14527 w 21736"/>
              <a:gd name="connsiteY9" fmla="*/ 21061 h 22427"/>
              <a:gd name="connsiteX10" fmla="*/ 13403 w 21736"/>
              <a:gd name="connsiteY10" fmla="*/ 21208 h 22427"/>
              <a:gd name="connsiteX11" fmla="*/ 11867 w 21736"/>
              <a:gd name="connsiteY11" fmla="*/ 21913 h 22427"/>
              <a:gd name="connsiteX12" fmla="*/ 11337 w 21736"/>
              <a:gd name="connsiteY12" fmla="*/ 21997 h 22427"/>
              <a:gd name="connsiteX13" fmla="*/ 10770 w 21736"/>
              <a:gd name="connsiteY13" fmla="*/ 22015 h 22427"/>
              <a:gd name="connsiteX14" fmla="*/ 9516 w 21736"/>
              <a:gd name="connsiteY14" fmla="*/ 21788 h 22427"/>
              <a:gd name="connsiteX15" fmla="*/ 8314 w 21736"/>
              <a:gd name="connsiteY15" fmla="*/ 21525 h 22427"/>
              <a:gd name="connsiteX16" fmla="*/ 7181 w 21736"/>
              <a:gd name="connsiteY16" fmla="*/ 21446 h 22427"/>
              <a:gd name="connsiteX17" fmla="*/ 4430 w 21736"/>
              <a:gd name="connsiteY17" fmla="*/ 22408 h 22427"/>
              <a:gd name="connsiteX18" fmla="*/ 3216 w 21736"/>
              <a:gd name="connsiteY18" fmla="*/ 22091 h 22427"/>
              <a:gd name="connsiteX19" fmla="*/ 2238 w 21736"/>
              <a:gd name="connsiteY19" fmla="*/ 22059 h 22427"/>
              <a:gd name="connsiteX20" fmla="*/ 1465 w 21736"/>
              <a:gd name="connsiteY20" fmla="*/ 21498 h 22427"/>
              <a:gd name="connsiteX21" fmla="*/ 638 w 21736"/>
              <a:gd name="connsiteY21" fmla="*/ 20433 h 22427"/>
              <a:gd name="connsiteX22" fmla="*/ 0 w 21736"/>
              <a:gd name="connsiteY22" fmla="*/ 20314 h 22427"/>
              <a:gd name="connsiteX23" fmla="*/ 0 w 21736"/>
              <a:gd name="connsiteY23" fmla="*/ 62 h 22427"/>
              <a:gd name="connsiteX0" fmla="*/ 0 w 21736"/>
              <a:gd name="connsiteY0" fmla="*/ 62 h 22427"/>
              <a:gd name="connsiteX1" fmla="*/ 21677 w 21736"/>
              <a:gd name="connsiteY1" fmla="*/ 0 h 22427"/>
              <a:gd name="connsiteX2" fmla="*/ 21736 w 21736"/>
              <a:gd name="connsiteY2" fmla="*/ 21826 h 22427"/>
              <a:gd name="connsiteX3" fmla="*/ 21074 w 21736"/>
              <a:gd name="connsiteY3" fmla="*/ 22008 h 22427"/>
              <a:gd name="connsiteX4" fmla="*/ 20165 w 21736"/>
              <a:gd name="connsiteY4" fmla="*/ 21966 h 22427"/>
              <a:gd name="connsiteX5" fmla="*/ 19025 w 21736"/>
              <a:gd name="connsiteY5" fmla="*/ 21676 h 22427"/>
              <a:gd name="connsiteX6" fmla="*/ 17880 w 21736"/>
              <a:gd name="connsiteY6" fmla="*/ 21472 h 22427"/>
              <a:gd name="connsiteX7" fmla="*/ 16197 w 21736"/>
              <a:gd name="connsiteY7" fmla="*/ 21294 h 22427"/>
              <a:gd name="connsiteX8" fmla="*/ 15455 w 21736"/>
              <a:gd name="connsiteY8" fmla="*/ 21132 h 22427"/>
              <a:gd name="connsiteX9" fmla="*/ 14527 w 21736"/>
              <a:gd name="connsiteY9" fmla="*/ 21061 h 22427"/>
              <a:gd name="connsiteX10" fmla="*/ 13403 w 21736"/>
              <a:gd name="connsiteY10" fmla="*/ 21208 h 22427"/>
              <a:gd name="connsiteX11" fmla="*/ 11867 w 21736"/>
              <a:gd name="connsiteY11" fmla="*/ 21913 h 22427"/>
              <a:gd name="connsiteX12" fmla="*/ 11271 w 21736"/>
              <a:gd name="connsiteY12" fmla="*/ 22010 h 22427"/>
              <a:gd name="connsiteX13" fmla="*/ 10770 w 21736"/>
              <a:gd name="connsiteY13" fmla="*/ 22015 h 22427"/>
              <a:gd name="connsiteX14" fmla="*/ 9516 w 21736"/>
              <a:gd name="connsiteY14" fmla="*/ 21788 h 22427"/>
              <a:gd name="connsiteX15" fmla="*/ 8314 w 21736"/>
              <a:gd name="connsiteY15" fmla="*/ 21525 h 22427"/>
              <a:gd name="connsiteX16" fmla="*/ 7181 w 21736"/>
              <a:gd name="connsiteY16" fmla="*/ 21446 h 22427"/>
              <a:gd name="connsiteX17" fmla="*/ 4430 w 21736"/>
              <a:gd name="connsiteY17" fmla="*/ 22408 h 22427"/>
              <a:gd name="connsiteX18" fmla="*/ 3216 w 21736"/>
              <a:gd name="connsiteY18" fmla="*/ 22091 h 22427"/>
              <a:gd name="connsiteX19" fmla="*/ 2238 w 21736"/>
              <a:gd name="connsiteY19" fmla="*/ 22059 h 22427"/>
              <a:gd name="connsiteX20" fmla="*/ 1465 w 21736"/>
              <a:gd name="connsiteY20" fmla="*/ 21498 h 22427"/>
              <a:gd name="connsiteX21" fmla="*/ 638 w 21736"/>
              <a:gd name="connsiteY21" fmla="*/ 20433 h 22427"/>
              <a:gd name="connsiteX22" fmla="*/ 0 w 21736"/>
              <a:gd name="connsiteY22" fmla="*/ 20314 h 22427"/>
              <a:gd name="connsiteX23" fmla="*/ 0 w 21736"/>
              <a:gd name="connsiteY23" fmla="*/ 62 h 22427"/>
              <a:gd name="connsiteX0" fmla="*/ 0 w 21736"/>
              <a:gd name="connsiteY0" fmla="*/ 62 h 22427"/>
              <a:gd name="connsiteX1" fmla="*/ 21677 w 21736"/>
              <a:gd name="connsiteY1" fmla="*/ 0 h 22427"/>
              <a:gd name="connsiteX2" fmla="*/ 21736 w 21736"/>
              <a:gd name="connsiteY2" fmla="*/ 21826 h 22427"/>
              <a:gd name="connsiteX3" fmla="*/ 21074 w 21736"/>
              <a:gd name="connsiteY3" fmla="*/ 22008 h 22427"/>
              <a:gd name="connsiteX4" fmla="*/ 20165 w 21736"/>
              <a:gd name="connsiteY4" fmla="*/ 21966 h 22427"/>
              <a:gd name="connsiteX5" fmla="*/ 19025 w 21736"/>
              <a:gd name="connsiteY5" fmla="*/ 21676 h 22427"/>
              <a:gd name="connsiteX6" fmla="*/ 17880 w 21736"/>
              <a:gd name="connsiteY6" fmla="*/ 21472 h 22427"/>
              <a:gd name="connsiteX7" fmla="*/ 16197 w 21736"/>
              <a:gd name="connsiteY7" fmla="*/ 21294 h 22427"/>
              <a:gd name="connsiteX8" fmla="*/ 15455 w 21736"/>
              <a:gd name="connsiteY8" fmla="*/ 21132 h 22427"/>
              <a:gd name="connsiteX9" fmla="*/ 14527 w 21736"/>
              <a:gd name="connsiteY9" fmla="*/ 21061 h 22427"/>
              <a:gd name="connsiteX10" fmla="*/ 13403 w 21736"/>
              <a:gd name="connsiteY10" fmla="*/ 21208 h 22427"/>
              <a:gd name="connsiteX11" fmla="*/ 12065 w 21736"/>
              <a:gd name="connsiteY11" fmla="*/ 21833 h 22427"/>
              <a:gd name="connsiteX12" fmla="*/ 11271 w 21736"/>
              <a:gd name="connsiteY12" fmla="*/ 22010 h 22427"/>
              <a:gd name="connsiteX13" fmla="*/ 10770 w 21736"/>
              <a:gd name="connsiteY13" fmla="*/ 22015 h 22427"/>
              <a:gd name="connsiteX14" fmla="*/ 9516 w 21736"/>
              <a:gd name="connsiteY14" fmla="*/ 21788 h 22427"/>
              <a:gd name="connsiteX15" fmla="*/ 8314 w 21736"/>
              <a:gd name="connsiteY15" fmla="*/ 21525 h 22427"/>
              <a:gd name="connsiteX16" fmla="*/ 7181 w 21736"/>
              <a:gd name="connsiteY16" fmla="*/ 21446 h 22427"/>
              <a:gd name="connsiteX17" fmla="*/ 4430 w 21736"/>
              <a:gd name="connsiteY17" fmla="*/ 22408 h 22427"/>
              <a:gd name="connsiteX18" fmla="*/ 3216 w 21736"/>
              <a:gd name="connsiteY18" fmla="*/ 22091 h 22427"/>
              <a:gd name="connsiteX19" fmla="*/ 2238 w 21736"/>
              <a:gd name="connsiteY19" fmla="*/ 22059 h 22427"/>
              <a:gd name="connsiteX20" fmla="*/ 1465 w 21736"/>
              <a:gd name="connsiteY20" fmla="*/ 21498 h 22427"/>
              <a:gd name="connsiteX21" fmla="*/ 638 w 21736"/>
              <a:gd name="connsiteY21" fmla="*/ 20433 h 22427"/>
              <a:gd name="connsiteX22" fmla="*/ 0 w 21736"/>
              <a:gd name="connsiteY22" fmla="*/ 20314 h 22427"/>
              <a:gd name="connsiteX23" fmla="*/ 0 w 21736"/>
              <a:gd name="connsiteY23" fmla="*/ 62 h 22427"/>
              <a:gd name="connsiteX0" fmla="*/ 0 w 21736"/>
              <a:gd name="connsiteY0" fmla="*/ 62 h 22427"/>
              <a:gd name="connsiteX1" fmla="*/ 21677 w 21736"/>
              <a:gd name="connsiteY1" fmla="*/ 0 h 22427"/>
              <a:gd name="connsiteX2" fmla="*/ 21736 w 21736"/>
              <a:gd name="connsiteY2" fmla="*/ 21826 h 22427"/>
              <a:gd name="connsiteX3" fmla="*/ 21074 w 21736"/>
              <a:gd name="connsiteY3" fmla="*/ 22008 h 22427"/>
              <a:gd name="connsiteX4" fmla="*/ 20165 w 21736"/>
              <a:gd name="connsiteY4" fmla="*/ 21966 h 22427"/>
              <a:gd name="connsiteX5" fmla="*/ 19025 w 21736"/>
              <a:gd name="connsiteY5" fmla="*/ 21676 h 22427"/>
              <a:gd name="connsiteX6" fmla="*/ 17880 w 21736"/>
              <a:gd name="connsiteY6" fmla="*/ 21472 h 22427"/>
              <a:gd name="connsiteX7" fmla="*/ 16197 w 21736"/>
              <a:gd name="connsiteY7" fmla="*/ 21294 h 22427"/>
              <a:gd name="connsiteX8" fmla="*/ 15455 w 21736"/>
              <a:gd name="connsiteY8" fmla="*/ 21132 h 22427"/>
              <a:gd name="connsiteX9" fmla="*/ 14527 w 21736"/>
              <a:gd name="connsiteY9" fmla="*/ 21061 h 22427"/>
              <a:gd name="connsiteX10" fmla="*/ 13403 w 21736"/>
              <a:gd name="connsiteY10" fmla="*/ 21208 h 22427"/>
              <a:gd name="connsiteX11" fmla="*/ 12065 w 21736"/>
              <a:gd name="connsiteY11" fmla="*/ 21833 h 22427"/>
              <a:gd name="connsiteX12" fmla="*/ 11271 w 21736"/>
              <a:gd name="connsiteY12" fmla="*/ 22010 h 22427"/>
              <a:gd name="connsiteX13" fmla="*/ 10715 w 21736"/>
              <a:gd name="connsiteY13" fmla="*/ 21962 h 22427"/>
              <a:gd name="connsiteX14" fmla="*/ 9516 w 21736"/>
              <a:gd name="connsiteY14" fmla="*/ 21788 h 22427"/>
              <a:gd name="connsiteX15" fmla="*/ 8314 w 21736"/>
              <a:gd name="connsiteY15" fmla="*/ 21525 h 22427"/>
              <a:gd name="connsiteX16" fmla="*/ 7181 w 21736"/>
              <a:gd name="connsiteY16" fmla="*/ 21446 h 22427"/>
              <a:gd name="connsiteX17" fmla="*/ 4430 w 21736"/>
              <a:gd name="connsiteY17" fmla="*/ 22408 h 22427"/>
              <a:gd name="connsiteX18" fmla="*/ 3216 w 21736"/>
              <a:gd name="connsiteY18" fmla="*/ 22091 h 22427"/>
              <a:gd name="connsiteX19" fmla="*/ 2238 w 21736"/>
              <a:gd name="connsiteY19" fmla="*/ 22059 h 22427"/>
              <a:gd name="connsiteX20" fmla="*/ 1465 w 21736"/>
              <a:gd name="connsiteY20" fmla="*/ 21498 h 22427"/>
              <a:gd name="connsiteX21" fmla="*/ 638 w 21736"/>
              <a:gd name="connsiteY21" fmla="*/ 20433 h 22427"/>
              <a:gd name="connsiteX22" fmla="*/ 0 w 21736"/>
              <a:gd name="connsiteY22" fmla="*/ 20314 h 22427"/>
              <a:gd name="connsiteX23" fmla="*/ 0 w 21736"/>
              <a:gd name="connsiteY23" fmla="*/ 62 h 22427"/>
              <a:gd name="connsiteX0" fmla="*/ 0 w 21736"/>
              <a:gd name="connsiteY0" fmla="*/ 62 h 22427"/>
              <a:gd name="connsiteX1" fmla="*/ 21677 w 21736"/>
              <a:gd name="connsiteY1" fmla="*/ 0 h 22427"/>
              <a:gd name="connsiteX2" fmla="*/ 21736 w 21736"/>
              <a:gd name="connsiteY2" fmla="*/ 21826 h 22427"/>
              <a:gd name="connsiteX3" fmla="*/ 21074 w 21736"/>
              <a:gd name="connsiteY3" fmla="*/ 22008 h 22427"/>
              <a:gd name="connsiteX4" fmla="*/ 20165 w 21736"/>
              <a:gd name="connsiteY4" fmla="*/ 21966 h 22427"/>
              <a:gd name="connsiteX5" fmla="*/ 19025 w 21736"/>
              <a:gd name="connsiteY5" fmla="*/ 21676 h 22427"/>
              <a:gd name="connsiteX6" fmla="*/ 17880 w 21736"/>
              <a:gd name="connsiteY6" fmla="*/ 21472 h 22427"/>
              <a:gd name="connsiteX7" fmla="*/ 16197 w 21736"/>
              <a:gd name="connsiteY7" fmla="*/ 21294 h 22427"/>
              <a:gd name="connsiteX8" fmla="*/ 15455 w 21736"/>
              <a:gd name="connsiteY8" fmla="*/ 21132 h 22427"/>
              <a:gd name="connsiteX9" fmla="*/ 14527 w 21736"/>
              <a:gd name="connsiteY9" fmla="*/ 21061 h 22427"/>
              <a:gd name="connsiteX10" fmla="*/ 13403 w 21736"/>
              <a:gd name="connsiteY10" fmla="*/ 21208 h 22427"/>
              <a:gd name="connsiteX11" fmla="*/ 12065 w 21736"/>
              <a:gd name="connsiteY11" fmla="*/ 21833 h 22427"/>
              <a:gd name="connsiteX12" fmla="*/ 11271 w 21736"/>
              <a:gd name="connsiteY12" fmla="*/ 22010 h 22427"/>
              <a:gd name="connsiteX13" fmla="*/ 10715 w 21736"/>
              <a:gd name="connsiteY13" fmla="*/ 21962 h 22427"/>
              <a:gd name="connsiteX14" fmla="*/ 9516 w 21736"/>
              <a:gd name="connsiteY14" fmla="*/ 21788 h 22427"/>
              <a:gd name="connsiteX15" fmla="*/ 8314 w 21736"/>
              <a:gd name="connsiteY15" fmla="*/ 21525 h 22427"/>
              <a:gd name="connsiteX16" fmla="*/ 7181 w 21736"/>
              <a:gd name="connsiteY16" fmla="*/ 21446 h 22427"/>
              <a:gd name="connsiteX17" fmla="*/ 4430 w 21736"/>
              <a:gd name="connsiteY17" fmla="*/ 22408 h 22427"/>
              <a:gd name="connsiteX18" fmla="*/ 3216 w 21736"/>
              <a:gd name="connsiteY18" fmla="*/ 22091 h 22427"/>
              <a:gd name="connsiteX19" fmla="*/ 2238 w 21736"/>
              <a:gd name="connsiteY19" fmla="*/ 22059 h 22427"/>
              <a:gd name="connsiteX20" fmla="*/ 1465 w 21736"/>
              <a:gd name="connsiteY20" fmla="*/ 21498 h 22427"/>
              <a:gd name="connsiteX21" fmla="*/ 638 w 21736"/>
              <a:gd name="connsiteY21" fmla="*/ 20433 h 22427"/>
              <a:gd name="connsiteX22" fmla="*/ 0 w 21736"/>
              <a:gd name="connsiteY22" fmla="*/ 20247 h 22427"/>
              <a:gd name="connsiteX23" fmla="*/ 0 w 21736"/>
              <a:gd name="connsiteY23" fmla="*/ 62 h 22427"/>
              <a:gd name="connsiteX0" fmla="*/ 0 w 21736"/>
              <a:gd name="connsiteY0" fmla="*/ 62 h 22427"/>
              <a:gd name="connsiteX1" fmla="*/ 21677 w 21736"/>
              <a:gd name="connsiteY1" fmla="*/ 0 h 22427"/>
              <a:gd name="connsiteX2" fmla="*/ 21736 w 21736"/>
              <a:gd name="connsiteY2" fmla="*/ 21826 h 22427"/>
              <a:gd name="connsiteX3" fmla="*/ 21074 w 21736"/>
              <a:gd name="connsiteY3" fmla="*/ 22008 h 22427"/>
              <a:gd name="connsiteX4" fmla="*/ 20165 w 21736"/>
              <a:gd name="connsiteY4" fmla="*/ 21966 h 22427"/>
              <a:gd name="connsiteX5" fmla="*/ 19025 w 21736"/>
              <a:gd name="connsiteY5" fmla="*/ 21676 h 22427"/>
              <a:gd name="connsiteX6" fmla="*/ 17880 w 21736"/>
              <a:gd name="connsiteY6" fmla="*/ 21472 h 22427"/>
              <a:gd name="connsiteX7" fmla="*/ 16197 w 21736"/>
              <a:gd name="connsiteY7" fmla="*/ 21294 h 22427"/>
              <a:gd name="connsiteX8" fmla="*/ 15455 w 21736"/>
              <a:gd name="connsiteY8" fmla="*/ 21132 h 22427"/>
              <a:gd name="connsiteX9" fmla="*/ 14527 w 21736"/>
              <a:gd name="connsiteY9" fmla="*/ 21061 h 22427"/>
              <a:gd name="connsiteX10" fmla="*/ 13403 w 21736"/>
              <a:gd name="connsiteY10" fmla="*/ 21208 h 22427"/>
              <a:gd name="connsiteX11" fmla="*/ 12065 w 21736"/>
              <a:gd name="connsiteY11" fmla="*/ 21833 h 22427"/>
              <a:gd name="connsiteX12" fmla="*/ 11271 w 21736"/>
              <a:gd name="connsiteY12" fmla="*/ 22010 h 22427"/>
              <a:gd name="connsiteX13" fmla="*/ 10715 w 21736"/>
              <a:gd name="connsiteY13" fmla="*/ 21962 h 22427"/>
              <a:gd name="connsiteX14" fmla="*/ 9516 w 21736"/>
              <a:gd name="connsiteY14" fmla="*/ 21788 h 22427"/>
              <a:gd name="connsiteX15" fmla="*/ 8314 w 21736"/>
              <a:gd name="connsiteY15" fmla="*/ 21525 h 22427"/>
              <a:gd name="connsiteX16" fmla="*/ 7181 w 21736"/>
              <a:gd name="connsiteY16" fmla="*/ 21446 h 22427"/>
              <a:gd name="connsiteX17" fmla="*/ 4430 w 21736"/>
              <a:gd name="connsiteY17" fmla="*/ 22408 h 22427"/>
              <a:gd name="connsiteX18" fmla="*/ 3216 w 21736"/>
              <a:gd name="connsiteY18" fmla="*/ 22091 h 22427"/>
              <a:gd name="connsiteX19" fmla="*/ 2194 w 21736"/>
              <a:gd name="connsiteY19" fmla="*/ 21979 h 22427"/>
              <a:gd name="connsiteX20" fmla="*/ 1465 w 21736"/>
              <a:gd name="connsiteY20" fmla="*/ 21498 h 22427"/>
              <a:gd name="connsiteX21" fmla="*/ 638 w 21736"/>
              <a:gd name="connsiteY21" fmla="*/ 20433 h 22427"/>
              <a:gd name="connsiteX22" fmla="*/ 0 w 21736"/>
              <a:gd name="connsiteY22" fmla="*/ 20247 h 22427"/>
              <a:gd name="connsiteX23" fmla="*/ 0 w 21736"/>
              <a:gd name="connsiteY23" fmla="*/ 62 h 22427"/>
              <a:gd name="connsiteX0" fmla="*/ 0 w 21736"/>
              <a:gd name="connsiteY0" fmla="*/ 62 h 22427"/>
              <a:gd name="connsiteX1" fmla="*/ 21677 w 21736"/>
              <a:gd name="connsiteY1" fmla="*/ 0 h 22427"/>
              <a:gd name="connsiteX2" fmla="*/ 21736 w 21736"/>
              <a:gd name="connsiteY2" fmla="*/ 21826 h 22427"/>
              <a:gd name="connsiteX3" fmla="*/ 21074 w 21736"/>
              <a:gd name="connsiteY3" fmla="*/ 22008 h 22427"/>
              <a:gd name="connsiteX4" fmla="*/ 20165 w 21736"/>
              <a:gd name="connsiteY4" fmla="*/ 21966 h 22427"/>
              <a:gd name="connsiteX5" fmla="*/ 19025 w 21736"/>
              <a:gd name="connsiteY5" fmla="*/ 21676 h 22427"/>
              <a:gd name="connsiteX6" fmla="*/ 17880 w 21736"/>
              <a:gd name="connsiteY6" fmla="*/ 21472 h 22427"/>
              <a:gd name="connsiteX7" fmla="*/ 16197 w 21736"/>
              <a:gd name="connsiteY7" fmla="*/ 21294 h 22427"/>
              <a:gd name="connsiteX8" fmla="*/ 15455 w 21736"/>
              <a:gd name="connsiteY8" fmla="*/ 21132 h 22427"/>
              <a:gd name="connsiteX9" fmla="*/ 14527 w 21736"/>
              <a:gd name="connsiteY9" fmla="*/ 21061 h 22427"/>
              <a:gd name="connsiteX10" fmla="*/ 13403 w 21736"/>
              <a:gd name="connsiteY10" fmla="*/ 21208 h 22427"/>
              <a:gd name="connsiteX11" fmla="*/ 12065 w 21736"/>
              <a:gd name="connsiteY11" fmla="*/ 21833 h 22427"/>
              <a:gd name="connsiteX12" fmla="*/ 11271 w 21736"/>
              <a:gd name="connsiteY12" fmla="*/ 22010 h 22427"/>
              <a:gd name="connsiteX13" fmla="*/ 10715 w 21736"/>
              <a:gd name="connsiteY13" fmla="*/ 21962 h 22427"/>
              <a:gd name="connsiteX14" fmla="*/ 9516 w 21736"/>
              <a:gd name="connsiteY14" fmla="*/ 21788 h 22427"/>
              <a:gd name="connsiteX15" fmla="*/ 8314 w 21736"/>
              <a:gd name="connsiteY15" fmla="*/ 21525 h 22427"/>
              <a:gd name="connsiteX16" fmla="*/ 7181 w 21736"/>
              <a:gd name="connsiteY16" fmla="*/ 21446 h 22427"/>
              <a:gd name="connsiteX17" fmla="*/ 4430 w 21736"/>
              <a:gd name="connsiteY17" fmla="*/ 22408 h 22427"/>
              <a:gd name="connsiteX18" fmla="*/ 3458 w 21736"/>
              <a:gd name="connsiteY18" fmla="*/ 22131 h 22427"/>
              <a:gd name="connsiteX19" fmla="*/ 2194 w 21736"/>
              <a:gd name="connsiteY19" fmla="*/ 21979 h 22427"/>
              <a:gd name="connsiteX20" fmla="*/ 1465 w 21736"/>
              <a:gd name="connsiteY20" fmla="*/ 21498 h 22427"/>
              <a:gd name="connsiteX21" fmla="*/ 638 w 21736"/>
              <a:gd name="connsiteY21" fmla="*/ 20433 h 22427"/>
              <a:gd name="connsiteX22" fmla="*/ 0 w 21736"/>
              <a:gd name="connsiteY22" fmla="*/ 20247 h 22427"/>
              <a:gd name="connsiteX23" fmla="*/ 0 w 21736"/>
              <a:gd name="connsiteY23" fmla="*/ 62 h 22427"/>
              <a:gd name="connsiteX0" fmla="*/ 0 w 21736"/>
              <a:gd name="connsiteY0" fmla="*/ 62 h 22427"/>
              <a:gd name="connsiteX1" fmla="*/ 21677 w 21736"/>
              <a:gd name="connsiteY1" fmla="*/ 0 h 22427"/>
              <a:gd name="connsiteX2" fmla="*/ 21736 w 21736"/>
              <a:gd name="connsiteY2" fmla="*/ 21826 h 22427"/>
              <a:gd name="connsiteX3" fmla="*/ 21074 w 21736"/>
              <a:gd name="connsiteY3" fmla="*/ 22008 h 22427"/>
              <a:gd name="connsiteX4" fmla="*/ 20165 w 21736"/>
              <a:gd name="connsiteY4" fmla="*/ 21966 h 22427"/>
              <a:gd name="connsiteX5" fmla="*/ 19025 w 21736"/>
              <a:gd name="connsiteY5" fmla="*/ 21676 h 22427"/>
              <a:gd name="connsiteX6" fmla="*/ 17880 w 21736"/>
              <a:gd name="connsiteY6" fmla="*/ 21472 h 22427"/>
              <a:gd name="connsiteX7" fmla="*/ 16197 w 21736"/>
              <a:gd name="connsiteY7" fmla="*/ 21294 h 22427"/>
              <a:gd name="connsiteX8" fmla="*/ 15455 w 21736"/>
              <a:gd name="connsiteY8" fmla="*/ 21132 h 22427"/>
              <a:gd name="connsiteX9" fmla="*/ 14527 w 21736"/>
              <a:gd name="connsiteY9" fmla="*/ 21061 h 22427"/>
              <a:gd name="connsiteX10" fmla="*/ 13403 w 21736"/>
              <a:gd name="connsiteY10" fmla="*/ 21208 h 22427"/>
              <a:gd name="connsiteX11" fmla="*/ 12065 w 21736"/>
              <a:gd name="connsiteY11" fmla="*/ 21833 h 22427"/>
              <a:gd name="connsiteX12" fmla="*/ 11271 w 21736"/>
              <a:gd name="connsiteY12" fmla="*/ 22010 h 22427"/>
              <a:gd name="connsiteX13" fmla="*/ 10715 w 21736"/>
              <a:gd name="connsiteY13" fmla="*/ 21962 h 22427"/>
              <a:gd name="connsiteX14" fmla="*/ 9516 w 21736"/>
              <a:gd name="connsiteY14" fmla="*/ 21788 h 22427"/>
              <a:gd name="connsiteX15" fmla="*/ 8314 w 21736"/>
              <a:gd name="connsiteY15" fmla="*/ 21525 h 22427"/>
              <a:gd name="connsiteX16" fmla="*/ 7181 w 21736"/>
              <a:gd name="connsiteY16" fmla="*/ 21446 h 22427"/>
              <a:gd name="connsiteX17" fmla="*/ 4430 w 21736"/>
              <a:gd name="connsiteY17" fmla="*/ 22408 h 22427"/>
              <a:gd name="connsiteX18" fmla="*/ 3458 w 21736"/>
              <a:gd name="connsiteY18" fmla="*/ 22131 h 22427"/>
              <a:gd name="connsiteX19" fmla="*/ 2194 w 21736"/>
              <a:gd name="connsiteY19" fmla="*/ 21979 h 22427"/>
              <a:gd name="connsiteX20" fmla="*/ 1465 w 21736"/>
              <a:gd name="connsiteY20" fmla="*/ 21498 h 22427"/>
              <a:gd name="connsiteX21" fmla="*/ 638 w 21736"/>
              <a:gd name="connsiteY21" fmla="*/ 20486 h 22427"/>
              <a:gd name="connsiteX22" fmla="*/ 0 w 21736"/>
              <a:gd name="connsiteY22" fmla="*/ 20247 h 22427"/>
              <a:gd name="connsiteX23" fmla="*/ 0 w 21736"/>
              <a:gd name="connsiteY23" fmla="*/ 62 h 22427"/>
              <a:gd name="connsiteX0" fmla="*/ 0 w 21736"/>
              <a:gd name="connsiteY0" fmla="*/ 62 h 22427"/>
              <a:gd name="connsiteX1" fmla="*/ 21677 w 21736"/>
              <a:gd name="connsiteY1" fmla="*/ 0 h 22427"/>
              <a:gd name="connsiteX2" fmla="*/ 21736 w 21736"/>
              <a:gd name="connsiteY2" fmla="*/ 21826 h 22427"/>
              <a:gd name="connsiteX3" fmla="*/ 21074 w 21736"/>
              <a:gd name="connsiteY3" fmla="*/ 22008 h 22427"/>
              <a:gd name="connsiteX4" fmla="*/ 20165 w 21736"/>
              <a:gd name="connsiteY4" fmla="*/ 21966 h 22427"/>
              <a:gd name="connsiteX5" fmla="*/ 19025 w 21736"/>
              <a:gd name="connsiteY5" fmla="*/ 21676 h 22427"/>
              <a:gd name="connsiteX6" fmla="*/ 17880 w 21736"/>
              <a:gd name="connsiteY6" fmla="*/ 21472 h 22427"/>
              <a:gd name="connsiteX7" fmla="*/ 16197 w 21736"/>
              <a:gd name="connsiteY7" fmla="*/ 21294 h 22427"/>
              <a:gd name="connsiteX8" fmla="*/ 15455 w 21736"/>
              <a:gd name="connsiteY8" fmla="*/ 21132 h 22427"/>
              <a:gd name="connsiteX9" fmla="*/ 14527 w 21736"/>
              <a:gd name="connsiteY9" fmla="*/ 21061 h 22427"/>
              <a:gd name="connsiteX10" fmla="*/ 13403 w 21736"/>
              <a:gd name="connsiteY10" fmla="*/ 21208 h 22427"/>
              <a:gd name="connsiteX11" fmla="*/ 12065 w 21736"/>
              <a:gd name="connsiteY11" fmla="*/ 21833 h 22427"/>
              <a:gd name="connsiteX12" fmla="*/ 11271 w 21736"/>
              <a:gd name="connsiteY12" fmla="*/ 22010 h 22427"/>
              <a:gd name="connsiteX13" fmla="*/ 10715 w 21736"/>
              <a:gd name="connsiteY13" fmla="*/ 21962 h 22427"/>
              <a:gd name="connsiteX14" fmla="*/ 9516 w 21736"/>
              <a:gd name="connsiteY14" fmla="*/ 21788 h 22427"/>
              <a:gd name="connsiteX15" fmla="*/ 8314 w 21736"/>
              <a:gd name="connsiteY15" fmla="*/ 21525 h 22427"/>
              <a:gd name="connsiteX16" fmla="*/ 7181 w 21736"/>
              <a:gd name="connsiteY16" fmla="*/ 21446 h 22427"/>
              <a:gd name="connsiteX17" fmla="*/ 4430 w 21736"/>
              <a:gd name="connsiteY17" fmla="*/ 22408 h 22427"/>
              <a:gd name="connsiteX18" fmla="*/ 3458 w 21736"/>
              <a:gd name="connsiteY18" fmla="*/ 22131 h 22427"/>
              <a:gd name="connsiteX19" fmla="*/ 2194 w 21736"/>
              <a:gd name="connsiteY19" fmla="*/ 21979 h 22427"/>
              <a:gd name="connsiteX20" fmla="*/ 1465 w 21736"/>
              <a:gd name="connsiteY20" fmla="*/ 21498 h 22427"/>
              <a:gd name="connsiteX21" fmla="*/ 638 w 21736"/>
              <a:gd name="connsiteY21" fmla="*/ 20486 h 22427"/>
              <a:gd name="connsiteX22" fmla="*/ 0 w 21736"/>
              <a:gd name="connsiteY22" fmla="*/ 20247 h 22427"/>
              <a:gd name="connsiteX23" fmla="*/ 0 w 21736"/>
              <a:gd name="connsiteY23" fmla="*/ 62 h 22427"/>
              <a:gd name="connsiteX0" fmla="*/ 0 w 21736"/>
              <a:gd name="connsiteY0" fmla="*/ 62 h 22427"/>
              <a:gd name="connsiteX1" fmla="*/ 21677 w 21736"/>
              <a:gd name="connsiteY1" fmla="*/ 0 h 22427"/>
              <a:gd name="connsiteX2" fmla="*/ 21736 w 21736"/>
              <a:gd name="connsiteY2" fmla="*/ 21826 h 22427"/>
              <a:gd name="connsiteX3" fmla="*/ 21074 w 21736"/>
              <a:gd name="connsiteY3" fmla="*/ 22008 h 22427"/>
              <a:gd name="connsiteX4" fmla="*/ 20165 w 21736"/>
              <a:gd name="connsiteY4" fmla="*/ 21966 h 22427"/>
              <a:gd name="connsiteX5" fmla="*/ 19025 w 21736"/>
              <a:gd name="connsiteY5" fmla="*/ 21676 h 22427"/>
              <a:gd name="connsiteX6" fmla="*/ 17880 w 21736"/>
              <a:gd name="connsiteY6" fmla="*/ 21472 h 22427"/>
              <a:gd name="connsiteX7" fmla="*/ 16197 w 21736"/>
              <a:gd name="connsiteY7" fmla="*/ 21294 h 22427"/>
              <a:gd name="connsiteX8" fmla="*/ 15455 w 21736"/>
              <a:gd name="connsiteY8" fmla="*/ 21132 h 22427"/>
              <a:gd name="connsiteX9" fmla="*/ 14527 w 21736"/>
              <a:gd name="connsiteY9" fmla="*/ 21061 h 22427"/>
              <a:gd name="connsiteX10" fmla="*/ 13403 w 21736"/>
              <a:gd name="connsiteY10" fmla="*/ 21208 h 22427"/>
              <a:gd name="connsiteX11" fmla="*/ 12065 w 21736"/>
              <a:gd name="connsiteY11" fmla="*/ 21833 h 22427"/>
              <a:gd name="connsiteX12" fmla="*/ 11271 w 21736"/>
              <a:gd name="connsiteY12" fmla="*/ 22010 h 22427"/>
              <a:gd name="connsiteX13" fmla="*/ 10715 w 21736"/>
              <a:gd name="connsiteY13" fmla="*/ 21962 h 22427"/>
              <a:gd name="connsiteX14" fmla="*/ 9516 w 21736"/>
              <a:gd name="connsiteY14" fmla="*/ 21788 h 22427"/>
              <a:gd name="connsiteX15" fmla="*/ 8314 w 21736"/>
              <a:gd name="connsiteY15" fmla="*/ 21525 h 22427"/>
              <a:gd name="connsiteX16" fmla="*/ 7181 w 21736"/>
              <a:gd name="connsiteY16" fmla="*/ 21446 h 22427"/>
              <a:gd name="connsiteX17" fmla="*/ 4430 w 21736"/>
              <a:gd name="connsiteY17" fmla="*/ 22408 h 22427"/>
              <a:gd name="connsiteX18" fmla="*/ 3458 w 21736"/>
              <a:gd name="connsiteY18" fmla="*/ 22131 h 22427"/>
              <a:gd name="connsiteX19" fmla="*/ 2194 w 21736"/>
              <a:gd name="connsiteY19" fmla="*/ 21979 h 22427"/>
              <a:gd name="connsiteX20" fmla="*/ 1465 w 21736"/>
              <a:gd name="connsiteY20" fmla="*/ 21498 h 22427"/>
              <a:gd name="connsiteX21" fmla="*/ 638 w 21736"/>
              <a:gd name="connsiteY21" fmla="*/ 20486 h 22427"/>
              <a:gd name="connsiteX22" fmla="*/ 0 w 21736"/>
              <a:gd name="connsiteY22" fmla="*/ 20247 h 22427"/>
              <a:gd name="connsiteX23" fmla="*/ 0 w 21736"/>
              <a:gd name="connsiteY23" fmla="*/ 62 h 22427"/>
              <a:gd name="connsiteX0" fmla="*/ 0 w 21736"/>
              <a:gd name="connsiteY0" fmla="*/ 62 h 22427"/>
              <a:gd name="connsiteX1" fmla="*/ 21677 w 21736"/>
              <a:gd name="connsiteY1" fmla="*/ 0 h 22427"/>
              <a:gd name="connsiteX2" fmla="*/ 21736 w 21736"/>
              <a:gd name="connsiteY2" fmla="*/ 21826 h 22427"/>
              <a:gd name="connsiteX3" fmla="*/ 21074 w 21736"/>
              <a:gd name="connsiteY3" fmla="*/ 22008 h 22427"/>
              <a:gd name="connsiteX4" fmla="*/ 20165 w 21736"/>
              <a:gd name="connsiteY4" fmla="*/ 21966 h 22427"/>
              <a:gd name="connsiteX5" fmla="*/ 19025 w 21736"/>
              <a:gd name="connsiteY5" fmla="*/ 21676 h 22427"/>
              <a:gd name="connsiteX6" fmla="*/ 17880 w 21736"/>
              <a:gd name="connsiteY6" fmla="*/ 21472 h 22427"/>
              <a:gd name="connsiteX7" fmla="*/ 16197 w 21736"/>
              <a:gd name="connsiteY7" fmla="*/ 21294 h 22427"/>
              <a:gd name="connsiteX8" fmla="*/ 15455 w 21736"/>
              <a:gd name="connsiteY8" fmla="*/ 21132 h 22427"/>
              <a:gd name="connsiteX9" fmla="*/ 14527 w 21736"/>
              <a:gd name="connsiteY9" fmla="*/ 21061 h 22427"/>
              <a:gd name="connsiteX10" fmla="*/ 13403 w 21736"/>
              <a:gd name="connsiteY10" fmla="*/ 21208 h 22427"/>
              <a:gd name="connsiteX11" fmla="*/ 12065 w 21736"/>
              <a:gd name="connsiteY11" fmla="*/ 21833 h 22427"/>
              <a:gd name="connsiteX12" fmla="*/ 11271 w 21736"/>
              <a:gd name="connsiteY12" fmla="*/ 22010 h 22427"/>
              <a:gd name="connsiteX13" fmla="*/ 10715 w 21736"/>
              <a:gd name="connsiteY13" fmla="*/ 21962 h 22427"/>
              <a:gd name="connsiteX14" fmla="*/ 9516 w 21736"/>
              <a:gd name="connsiteY14" fmla="*/ 21788 h 22427"/>
              <a:gd name="connsiteX15" fmla="*/ 8314 w 21736"/>
              <a:gd name="connsiteY15" fmla="*/ 21525 h 22427"/>
              <a:gd name="connsiteX16" fmla="*/ 7181 w 21736"/>
              <a:gd name="connsiteY16" fmla="*/ 21446 h 22427"/>
              <a:gd name="connsiteX17" fmla="*/ 4430 w 21736"/>
              <a:gd name="connsiteY17" fmla="*/ 22408 h 22427"/>
              <a:gd name="connsiteX18" fmla="*/ 3458 w 21736"/>
              <a:gd name="connsiteY18" fmla="*/ 22131 h 22427"/>
              <a:gd name="connsiteX19" fmla="*/ 2194 w 21736"/>
              <a:gd name="connsiteY19" fmla="*/ 21979 h 22427"/>
              <a:gd name="connsiteX20" fmla="*/ 1465 w 21736"/>
              <a:gd name="connsiteY20" fmla="*/ 21498 h 22427"/>
              <a:gd name="connsiteX21" fmla="*/ 638 w 21736"/>
              <a:gd name="connsiteY21" fmla="*/ 20486 h 22427"/>
              <a:gd name="connsiteX22" fmla="*/ 346 w 21736"/>
              <a:gd name="connsiteY22" fmla="*/ 20334 h 22427"/>
              <a:gd name="connsiteX23" fmla="*/ 0 w 21736"/>
              <a:gd name="connsiteY23" fmla="*/ 20247 h 22427"/>
              <a:gd name="connsiteX24" fmla="*/ 0 w 21736"/>
              <a:gd name="connsiteY24" fmla="*/ 62 h 22427"/>
              <a:gd name="connsiteX0" fmla="*/ 0 w 21736"/>
              <a:gd name="connsiteY0" fmla="*/ 62 h 22427"/>
              <a:gd name="connsiteX1" fmla="*/ 21677 w 21736"/>
              <a:gd name="connsiteY1" fmla="*/ 0 h 22427"/>
              <a:gd name="connsiteX2" fmla="*/ 21736 w 21736"/>
              <a:gd name="connsiteY2" fmla="*/ 21826 h 22427"/>
              <a:gd name="connsiteX3" fmla="*/ 21074 w 21736"/>
              <a:gd name="connsiteY3" fmla="*/ 22008 h 22427"/>
              <a:gd name="connsiteX4" fmla="*/ 20165 w 21736"/>
              <a:gd name="connsiteY4" fmla="*/ 21966 h 22427"/>
              <a:gd name="connsiteX5" fmla="*/ 19025 w 21736"/>
              <a:gd name="connsiteY5" fmla="*/ 21676 h 22427"/>
              <a:gd name="connsiteX6" fmla="*/ 17880 w 21736"/>
              <a:gd name="connsiteY6" fmla="*/ 21472 h 22427"/>
              <a:gd name="connsiteX7" fmla="*/ 16197 w 21736"/>
              <a:gd name="connsiteY7" fmla="*/ 21294 h 22427"/>
              <a:gd name="connsiteX8" fmla="*/ 15455 w 21736"/>
              <a:gd name="connsiteY8" fmla="*/ 21132 h 22427"/>
              <a:gd name="connsiteX9" fmla="*/ 14527 w 21736"/>
              <a:gd name="connsiteY9" fmla="*/ 21061 h 22427"/>
              <a:gd name="connsiteX10" fmla="*/ 13403 w 21736"/>
              <a:gd name="connsiteY10" fmla="*/ 21208 h 22427"/>
              <a:gd name="connsiteX11" fmla="*/ 12065 w 21736"/>
              <a:gd name="connsiteY11" fmla="*/ 21833 h 22427"/>
              <a:gd name="connsiteX12" fmla="*/ 11271 w 21736"/>
              <a:gd name="connsiteY12" fmla="*/ 22010 h 22427"/>
              <a:gd name="connsiteX13" fmla="*/ 10715 w 21736"/>
              <a:gd name="connsiteY13" fmla="*/ 21962 h 22427"/>
              <a:gd name="connsiteX14" fmla="*/ 9516 w 21736"/>
              <a:gd name="connsiteY14" fmla="*/ 21788 h 22427"/>
              <a:gd name="connsiteX15" fmla="*/ 8314 w 21736"/>
              <a:gd name="connsiteY15" fmla="*/ 21525 h 22427"/>
              <a:gd name="connsiteX16" fmla="*/ 7181 w 21736"/>
              <a:gd name="connsiteY16" fmla="*/ 21446 h 22427"/>
              <a:gd name="connsiteX17" fmla="*/ 4430 w 21736"/>
              <a:gd name="connsiteY17" fmla="*/ 22408 h 22427"/>
              <a:gd name="connsiteX18" fmla="*/ 3458 w 21736"/>
              <a:gd name="connsiteY18" fmla="*/ 22131 h 22427"/>
              <a:gd name="connsiteX19" fmla="*/ 2194 w 21736"/>
              <a:gd name="connsiteY19" fmla="*/ 21979 h 22427"/>
              <a:gd name="connsiteX20" fmla="*/ 1465 w 21736"/>
              <a:gd name="connsiteY20" fmla="*/ 21498 h 22427"/>
              <a:gd name="connsiteX21" fmla="*/ 880 w 21736"/>
              <a:gd name="connsiteY21" fmla="*/ 20646 h 22427"/>
              <a:gd name="connsiteX22" fmla="*/ 346 w 21736"/>
              <a:gd name="connsiteY22" fmla="*/ 20334 h 22427"/>
              <a:gd name="connsiteX23" fmla="*/ 0 w 21736"/>
              <a:gd name="connsiteY23" fmla="*/ 20247 h 22427"/>
              <a:gd name="connsiteX24" fmla="*/ 0 w 21736"/>
              <a:gd name="connsiteY24" fmla="*/ 62 h 22427"/>
              <a:gd name="connsiteX0" fmla="*/ 0 w 21736"/>
              <a:gd name="connsiteY0" fmla="*/ 62 h 22427"/>
              <a:gd name="connsiteX1" fmla="*/ 21677 w 21736"/>
              <a:gd name="connsiteY1" fmla="*/ 0 h 22427"/>
              <a:gd name="connsiteX2" fmla="*/ 21736 w 21736"/>
              <a:gd name="connsiteY2" fmla="*/ 21826 h 22427"/>
              <a:gd name="connsiteX3" fmla="*/ 21074 w 21736"/>
              <a:gd name="connsiteY3" fmla="*/ 22008 h 22427"/>
              <a:gd name="connsiteX4" fmla="*/ 20165 w 21736"/>
              <a:gd name="connsiteY4" fmla="*/ 21966 h 22427"/>
              <a:gd name="connsiteX5" fmla="*/ 19025 w 21736"/>
              <a:gd name="connsiteY5" fmla="*/ 21676 h 22427"/>
              <a:gd name="connsiteX6" fmla="*/ 17880 w 21736"/>
              <a:gd name="connsiteY6" fmla="*/ 21472 h 22427"/>
              <a:gd name="connsiteX7" fmla="*/ 16197 w 21736"/>
              <a:gd name="connsiteY7" fmla="*/ 21294 h 22427"/>
              <a:gd name="connsiteX8" fmla="*/ 15455 w 21736"/>
              <a:gd name="connsiteY8" fmla="*/ 21132 h 22427"/>
              <a:gd name="connsiteX9" fmla="*/ 14527 w 21736"/>
              <a:gd name="connsiteY9" fmla="*/ 21061 h 22427"/>
              <a:gd name="connsiteX10" fmla="*/ 13403 w 21736"/>
              <a:gd name="connsiteY10" fmla="*/ 21208 h 22427"/>
              <a:gd name="connsiteX11" fmla="*/ 12065 w 21736"/>
              <a:gd name="connsiteY11" fmla="*/ 21833 h 22427"/>
              <a:gd name="connsiteX12" fmla="*/ 11271 w 21736"/>
              <a:gd name="connsiteY12" fmla="*/ 22010 h 22427"/>
              <a:gd name="connsiteX13" fmla="*/ 10715 w 21736"/>
              <a:gd name="connsiteY13" fmla="*/ 21962 h 22427"/>
              <a:gd name="connsiteX14" fmla="*/ 9516 w 21736"/>
              <a:gd name="connsiteY14" fmla="*/ 21788 h 22427"/>
              <a:gd name="connsiteX15" fmla="*/ 8314 w 21736"/>
              <a:gd name="connsiteY15" fmla="*/ 21525 h 22427"/>
              <a:gd name="connsiteX16" fmla="*/ 7181 w 21736"/>
              <a:gd name="connsiteY16" fmla="*/ 21446 h 22427"/>
              <a:gd name="connsiteX17" fmla="*/ 4430 w 21736"/>
              <a:gd name="connsiteY17" fmla="*/ 22408 h 22427"/>
              <a:gd name="connsiteX18" fmla="*/ 3458 w 21736"/>
              <a:gd name="connsiteY18" fmla="*/ 22131 h 22427"/>
              <a:gd name="connsiteX19" fmla="*/ 2194 w 21736"/>
              <a:gd name="connsiteY19" fmla="*/ 21979 h 22427"/>
              <a:gd name="connsiteX20" fmla="*/ 1465 w 21736"/>
              <a:gd name="connsiteY20" fmla="*/ 21498 h 22427"/>
              <a:gd name="connsiteX21" fmla="*/ 880 w 21736"/>
              <a:gd name="connsiteY21" fmla="*/ 20646 h 22427"/>
              <a:gd name="connsiteX22" fmla="*/ 346 w 21736"/>
              <a:gd name="connsiteY22" fmla="*/ 20334 h 22427"/>
              <a:gd name="connsiteX23" fmla="*/ 0 w 21736"/>
              <a:gd name="connsiteY23" fmla="*/ 20247 h 22427"/>
              <a:gd name="connsiteX24" fmla="*/ 0 w 21736"/>
              <a:gd name="connsiteY24" fmla="*/ 62 h 22427"/>
              <a:gd name="connsiteX0" fmla="*/ 0 w 21736"/>
              <a:gd name="connsiteY0" fmla="*/ 62 h 22427"/>
              <a:gd name="connsiteX1" fmla="*/ 21677 w 21736"/>
              <a:gd name="connsiteY1" fmla="*/ 0 h 22427"/>
              <a:gd name="connsiteX2" fmla="*/ 21736 w 21736"/>
              <a:gd name="connsiteY2" fmla="*/ 21826 h 22427"/>
              <a:gd name="connsiteX3" fmla="*/ 21074 w 21736"/>
              <a:gd name="connsiteY3" fmla="*/ 22008 h 22427"/>
              <a:gd name="connsiteX4" fmla="*/ 20165 w 21736"/>
              <a:gd name="connsiteY4" fmla="*/ 21966 h 22427"/>
              <a:gd name="connsiteX5" fmla="*/ 19025 w 21736"/>
              <a:gd name="connsiteY5" fmla="*/ 21676 h 22427"/>
              <a:gd name="connsiteX6" fmla="*/ 17880 w 21736"/>
              <a:gd name="connsiteY6" fmla="*/ 21472 h 22427"/>
              <a:gd name="connsiteX7" fmla="*/ 16197 w 21736"/>
              <a:gd name="connsiteY7" fmla="*/ 21294 h 22427"/>
              <a:gd name="connsiteX8" fmla="*/ 15455 w 21736"/>
              <a:gd name="connsiteY8" fmla="*/ 21132 h 22427"/>
              <a:gd name="connsiteX9" fmla="*/ 14527 w 21736"/>
              <a:gd name="connsiteY9" fmla="*/ 21061 h 22427"/>
              <a:gd name="connsiteX10" fmla="*/ 13403 w 21736"/>
              <a:gd name="connsiteY10" fmla="*/ 21208 h 22427"/>
              <a:gd name="connsiteX11" fmla="*/ 12065 w 21736"/>
              <a:gd name="connsiteY11" fmla="*/ 21833 h 22427"/>
              <a:gd name="connsiteX12" fmla="*/ 11271 w 21736"/>
              <a:gd name="connsiteY12" fmla="*/ 22010 h 22427"/>
              <a:gd name="connsiteX13" fmla="*/ 10715 w 21736"/>
              <a:gd name="connsiteY13" fmla="*/ 21962 h 22427"/>
              <a:gd name="connsiteX14" fmla="*/ 9516 w 21736"/>
              <a:gd name="connsiteY14" fmla="*/ 21788 h 22427"/>
              <a:gd name="connsiteX15" fmla="*/ 8314 w 21736"/>
              <a:gd name="connsiteY15" fmla="*/ 21525 h 22427"/>
              <a:gd name="connsiteX16" fmla="*/ 7181 w 21736"/>
              <a:gd name="connsiteY16" fmla="*/ 21446 h 22427"/>
              <a:gd name="connsiteX17" fmla="*/ 4430 w 21736"/>
              <a:gd name="connsiteY17" fmla="*/ 22408 h 22427"/>
              <a:gd name="connsiteX18" fmla="*/ 3458 w 21736"/>
              <a:gd name="connsiteY18" fmla="*/ 22131 h 22427"/>
              <a:gd name="connsiteX19" fmla="*/ 2194 w 21736"/>
              <a:gd name="connsiteY19" fmla="*/ 21979 h 22427"/>
              <a:gd name="connsiteX20" fmla="*/ 1465 w 21736"/>
              <a:gd name="connsiteY20" fmla="*/ 21498 h 22427"/>
              <a:gd name="connsiteX21" fmla="*/ 880 w 21736"/>
              <a:gd name="connsiteY21" fmla="*/ 20646 h 22427"/>
              <a:gd name="connsiteX22" fmla="*/ 346 w 21736"/>
              <a:gd name="connsiteY22" fmla="*/ 20334 h 22427"/>
              <a:gd name="connsiteX23" fmla="*/ 0 w 21736"/>
              <a:gd name="connsiteY23" fmla="*/ 20247 h 22427"/>
              <a:gd name="connsiteX24" fmla="*/ 0 w 21736"/>
              <a:gd name="connsiteY24" fmla="*/ 62 h 22427"/>
              <a:gd name="connsiteX0" fmla="*/ 0 w 21736"/>
              <a:gd name="connsiteY0" fmla="*/ 62 h 22427"/>
              <a:gd name="connsiteX1" fmla="*/ 21677 w 21736"/>
              <a:gd name="connsiteY1" fmla="*/ 0 h 22427"/>
              <a:gd name="connsiteX2" fmla="*/ 21736 w 21736"/>
              <a:gd name="connsiteY2" fmla="*/ 21826 h 22427"/>
              <a:gd name="connsiteX3" fmla="*/ 21074 w 21736"/>
              <a:gd name="connsiteY3" fmla="*/ 22008 h 22427"/>
              <a:gd name="connsiteX4" fmla="*/ 20165 w 21736"/>
              <a:gd name="connsiteY4" fmla="*/ 21966 h 22427"/>
              <a:gd name="connsiteX5" fmla="*/ 19025 w 21736"/>
              <a:gd name="connsiteY5" fmla="*/ 21676 h 22427"/>
              <a:gd name="connsiteX6" fmla="*/ 17880 w 21736"/>
              <a:gd name="connsiteY6" fmla="*/ 21472 h 22427"/>
              <a:gd name="connsiteX7" fmla="*/ 16197 w 21736"/>
              <a:gd name="connsiteY7" fmla="*/ 21294 h 22427"/>
              <a:gd name="connsiteX8" fmla="*/ 15455 w 21736"/>
              <a:gd name="connsiteY8" fmla="*/ 21132 h 22427"/>
              <a:gd name="connsiteX9" fmla="*/ 14527 w 21736"/>
              <a:gd name="connsiteY9" fmla="*/ 21061 h 22427"/>
              <a:gd name="connsiteX10" fmla="*/ 13403 w 21736"/>
              <a:gd name="connsiteY10" fmla="*/ 21208 h 22427"/>
              <a:gd name="connsiteX11" fmla="*/ 12065 w 21736"/>
              <a:gd name="connsiteY11" fmla="*/ 21833 h 22427"/>
              <a:gd name="connsiteX12" fmla="*/ 11271 w 21736"/>
              <a:gd name="connsiteY12" fmla="*/ 22010 h 22427"/>
              <a:gd name="connsiteX13" fmla="*/ 10715 w 21736"/>
              <a:gd name="connsiteY13" fmla="*/ 21962 h 22427"/>
              <a:gd name="connsiteX14" fmla="*/ 9516 w 21736"/>
              <a:gd name="connsiteY14" fmla="*/ 21788 h 22427"/>
              <a:gd name="connsiteX15" fmla="*/ 8314 w 21736"/>
              <a:gd name="connsiteY15" fmla="*/ 21525 h 22427"/>
              <a:gd name="connsiteX16" fmla="*/ 7181 w 21736"/>
              <a:gd name="connsiteY16" fmla="*/ 21446 h 22427"/>
              <a:gd name="connsiteX17" fmla="*/ 4430 w 21736"/>
              <a:gd name="connsiteY17" fmla="*/ 22408 h 22427"/>
              <a:gd name="connsiteX18" fmla="*/ 3458 w 21736"/>
              <a:gd name="connsiteY18" fmla="*/ 22131 h 22427"/>
              <a:gd name="connsiteX19" fmla="*/ 2194 w 21736"/>
              <a:gd name="connsiteY19" fmla="*/ 21979 h 22427"/>
              <a:gd name="connsiteX20" fmla="*/ 1465 w 21736"/>
              <a:gd name="connsiteY20" fmla="*/ 21498 h 22427"/>
              <a:gd name="connsiteX21" fmla="*/ 880 w 21736"/>
              <a:gd name="connsiteY21" fmla="*/ 20646 h 22427"/>
              <a:gd name="connsiteX22" fmla="*/ 346 w 21736"/>
              <a:gd name="connsiteY22" fmla="*/ 20334 h 22427"/>
              <a:gd name="connsiteX23" fmla="*/ 0 w 21736"/>
              <a:gd name="connsiteY23" fmla="*/ 20288 h 22427"/>
              <a:gd name="connsiteX24" fmla="*/ 0 w 21736"/>
              <a:gd name="connsiteY24" fmla="*/ 62 h 22427"/>
              <a:gd name="connsiteX0" fmla="*/ 0 w 21751"/>
              <a:gd name="connsiteY0" fmla="*/ 62 h 22427"/>
              <a:gd name="connsiteX1" fmla="*/ 21747 w 21751"/>
              <a:gd name="connsiteY1" fmla="*/ 0 h 22427"/>
              <a:gd name="connsiteX2" fmla="*/ 21736 w 21751"/>
              <a:gd name="connsiteY2" fmla="*/ 21826 h 22427"/>
              <a:gd name="connsiteX3" fmla="*/ 21074 w 21751"/>
              <a:gd name="connsiteY3" fmla="*/ 22008 h 22427"/>
              <a:gd name="connsiteX4" fmla="*/ 20165 w 21751"/>
              <a:gd name="connsiteY4" fmla="*/ 21966 h 22427"/>
              <a:gd name="connsiteX5" fmla="*/ 19025 w 21751"/>
              <a:gd name="connsiteY5" fmla="*/ 21676 h 22427"/>
              <a:gd name="connsiteX6" fmla="*/ 17880 w 21751"/>
              <a:gd name="connsiteY6" fmla="*/ 21472 h 22427"/>
              <a:gd name="connsiteX7" fmla="*/ 16197 w 21751"/>
              <a:gd name="connsiteY7" fmla="*/ 21294 h 22427"/>
              <a:gd name="connsiteX8" fmla="*/ 15455 w 21751"/>
              <a:gd name="connsiteY8" fmla="*/ 21132 h 22427"/>
              <a:gd name="connsiteX9" fmla="*/ 14527 w 21751"/>
              <a:gd name="connsiteY9" fmla="*/ 21061 h 22427"/>
              <a:gd name="connsiteX10" fmla="*/ 13403 w 21751"/>
              <a:gd name="connsiteY10" fmla="*/ 21208 h 22427"/>
              <a:gd name="connsiteX11" fmla="*/ 12065 w 21751"/>
              <a:gd name="connsiteY11" fmla="*/ 21833 h 22427"/>
              <a:gd name="connsiteX12" fmla="*/ 11271 w 21751"/>
              <a:gd name="connsiteY12" fmla="*/ 22010 h 22427"/>
              <a:gd name="connsiteX13" fmla="*/ 10715 w 21751"/>
              <a:gd name="connsiteY13" fmla="*/ 21962 h 22427"/>
              <a:gd name="connsiteX14" fmla="*/ 9516 w 21751"/>
              <a:gd name="connsiteY14" fmla="*/ 21788 h 22427"/>
              <a:gd name="connsiteX15" fmla="*/ 8314 w 21751"/>
              <a:gd name="connsiteY15" fmla="*/ 21525 h 22427"/>
              <a:gd name="connsiteX16" fmla="*/ 7181 w 21751"/>
              <a:gd name="connsiteY16" fmla="*/ 21446 h 22427"/>
              <a:gd name="connsiteX17" fmla="*/ 4430 w 21751"/>
              <a:gd name="connsiteY17" fmla="*/ 22408 h 22427"/>
              <a:gd name="connsiteX18" fmla="*/ 3458 w 21751"/>
              <a:gd name="connsiteY18" fmla="*/ 22131 h 22427"/>
              <a:gd name="connsiteX19" fmla="*/ 2194 w 21751"/>
              <a:gd name="connsiteY19" fmla="*/ 21979 h 22427"/>
              <a:gd name="connsiteX20" fmla="*/ 1465 w 21751"/>
              <a:gd name="connsiteY20" fmla="*/ 21498 h 22427"/>
              <a:gd name="connsiteX21" fmla="*/ 880 w 21751"/>
              <a:gd name="connsiteY21" fmla="*/ 20646 h 22427"/>
              <a:gd name="connsiteX22" fmla="*/ 346 w 21751"/>
              <a:gd name="connsiteY22" fmla="*/ 20334 h 22427"/>
              <a:gd name="connsiteX23" fmla="*/ 0 w 21751"/>
              <a:gd name="connsiteY23" fmla="*/ 20288 h 22427"/>
              <a:gd name="connsiteX24" fmla="*/ 0 w 21751"/>
              <a:gd name="connsiteY24" fmla="*/ 62 h 22427"/>
              <a:gd name="connsiteX0" fmla="*/ 0 w 21751"/>
              <a:gd name="connsiteY0" fmla="*/ 62 h 22427"/>
              <a:gd name="connsiteX1" fmla="*/ 21747 w 21751"/>
              <a:gd name="connsiteY1" fmla="*/ 0 h 22427"/>
              <a:gd name="connsiteX2" fmla="*/ 21736 w 21751"/>
              <a:gd name="connsiteY2" fmla="*/ 21769 h 22427"/>
              <a:gd name="connsiteX3" fmla="*/ 21074 w 21751"/>
              <a:gd name="connsiteY3" fmla="*/ 22008 h 22427"/>
              <a:gd name="connsiteX4" fmla="*/ 20165 w 21751"/>
              <a:gd name="connsiteY4" fmla="*/ 21966 h 22427"/>
              <a:gd name="connsiteX5" fmla="*/ 19025 w 21751"/>
              <a:gd name="connsiteY5" fmla="*/ 21676 h 22427"/>
              <a:gd name="connsiteX6" fmla="*/ 17880 w 21751"/>
              <a:gd name="connsiteY6" fmla="*/ 21472 h 22427"/>
              <a:gd name="connsiteX7" fmla="*/ 16197 w 21751"/>
              <a:gd name="connsiteY7" fmla="*/ 21294 h 22427"/>
              <a:gd name="connsiteX8" fmla="*/ 15455 w 21751"/>
              <a:gd name="connsiteY8" fmla="*/ 21132 h 22427"/>
              <a:gd name="connsiteX9" fmla="*/ 14527 w 21751"/>
              <a:gd name="connsiteY9" fmla="*/ 21061 h 22427"/>
              <a:gd name="connsiteX10" fmla="*/ 13403 w 21751"/>
              <a:gd name="connsiteY10" fmla="*/ 21208 h 22427"/>
              <a:gd name="connsiteX11" fmla="*/ 12065 w 21751"/>
              <a:gd name="connsiteY11" fmla="*/ 21833 h 22427"/>
              <a:gd name="connsiteX12" fmla="*/ 11271 w 21751"/>
              <a:gd name="connsiteY12" fmla="*/ 22010 h 22427"/>
              <a:gd name="connsiteX13" fmla="*/ 10715 w 21751"/>
              <a:gd name="connsiteY13" fmla="*/ 21962 h 22427"/>
              <a:gd name="connsiteX14" fmla="*/ 9516 w 21751"/>
              <a:gd name="connsiteY14" fmla="*/ 21788 h 22427"/>
              <a:gd name="connsiteX15" fmla="*/ 8314 w 21751"/>
              <a:gd name="connsiteY15" fmla="*/ 21525 h 22427"/>
              <a:gd name="connsiteX16" fmla="*/ 7181 w 21751"/>
              <a:gd name="connsiteY16" fmla="*/ 21446 h 22427"/>
              <a:gd name="connsiteX17" fmla="*/ 4430 w 21751"/>
              <a:gd name="connsiteY17" fmla="*/ 22408 h 22427"/>
              <a:gd name="connsiteX18" fmla="*/ 3458 w 21751"/>
              <a:gd name="connsiteY18" fmla="*/ 22131 h 22427"/>
              <a:gd name="connsiteX19" fmla="*/ 2194 w 21751"/>
              <a:gd name="connsiteY19" fmla="*/ 21979 h 22427"/>
              <a:gd name="connsiteX20" fmla="*/ 1465 w 21751"/>
              <a:gd name="connsiteY20" fmla="*/ 21498 h 22427"/>
              <a:gd name="connsiteX21" fmla="*/ 880 w 21751"/>
              <a:gd name="connsiteY21" fmla="*/ 20646 h 22427"/>
              <a:gd name="connsiteX22" fmla="*/ 346 w 21751"/>
              <a:gd name="connsiteY22" fmla="*/ 20334 h 22427"/>
              <a:gd name="connsiteX23" fmla="*/ 0 w 21751"/>
              <a:gd name="connsiteY23" fmla="*/ 20288 h 22427"/>
              <a:gd name="connsiteX24" fmla="*/ 0 w 21751"/>
              <a:gd name="connsiteY24" fmla="*/ 62 h 22427"/>
              <a:gd name="connsiteX0" fmla="*/ 0 w 21751"/>
              <a:gd name="connsiteY0" fmla="*/ 62 h 22427"/>
              <a:gd name="connsiteX1" fmla="*/ 21747 w 21751"/>
              <a:gd name="connsiteY1" fmla="*/ 0 h 22427"/>
              <a:gd name="connsiteX2" fmla="*/ 21736 w 21751"/>
              <a:gd name="connsiteY2" fmla="*/ 21834 h 22427"/>
              <a:gd name="connsiteX3" fmla="*/ 21074 w 21751"/>
              <a:gd name="connsiteY3" fmla="*/ 22008 h 22427"/>
              <a:gd name="connsiteX4" fmla="*/ 20165 w 21751"/>
              <a:gd name="connsiteY4" fmla="*/ 21966 h 22427"/>
              <a:gd name="connsiteX5" fmla="*/ 19025 w 21751"/>
              <a:gd name="connsiteY5" fmla="*/ 21676 h 22427"/>
              <a:gd name="connsiteX6" fmla="*/ 17880 w 21751"/>
              <a:gd name="connsiteY6" fmla="*/ 21472 h 22427"/>
              <a:gd name="connsiteX7" fmla="*/ 16197 w 21751"/>
              <a:gd name="connsiteY7" fmla="*/ 21294 h 22427"/>
              <a:gd name="connsiteX8" fmla="*/ 15455 w 21751"/>
              <a:gd name="connsiteY8" fmla="*/ 21132 h 22427"/>
              <a:gd name="connsiteX9" fmla="*/ 14527 w 21751"/>
              <a:gd name="connsiteY9" fmla="*/ 21061 h 22427"/>
              <a:gd name="connsiteX10" fmla="*/ 13403 w 21751"/>
              <a:gd name="connsiteY10" fmla="*/ 21208 h 22427"/>
              <a:gd name="connsiteX11" fmla="*/ 12065 w 21751"/>
              <a:gd name="connsiteY11" fmla="*/ 21833 h 22427"/>
              <a:gd name="connsiteX12" fmla="*/ 11271 w 21751"/>
              <a:gd name="connsiteY12" fmla="*/ 22010 h 22427"/>
              <a:gd name="connsiteX13" fmla="*/ 10715 w 21751"/>
              <a:gd name="connsiteY13" fmla="*/ 21962 h 22427"/>
              <a:gd name="connsiteX14" fmla="*/ 9516 w 21751"/>
              <a:gd name="connsiteY14" fmla="*/ 21788 h 22427"/>
              <a:gd name="connsiteX15" fmla="*/ 8314 w 21751"/>
              <a:gd name="connsiteY15" fmla="*/ 21525 h 22427"/>
              <a:gd name="connsiteX16" fmla="*/ 7181 w 21751"/>
              <a:gd name="connsiteY16" fmla="*/ 21446 h 22427"/>
              <a:gd name="connsiteX17" fmla="*/ 4430 w 21751"/>
              <a:gd name="connsiteY17" fmla="*/ 22408 h 22427"/>
              <a:gd name="connsiteX18" fmla="*/ 3458 w 21751"/>
              <a:gd name="connsiteY18" fmla="*/ 22131 h 22427"/>
              <a:gd name="connsiteX19" fmla="*/ 2194 w 21751"/>
              <a:gd name="connsiteY19" fmla="*/ 21979 h 22427"/>
              <a:gd name="connsiteX20" fmla="*/ 1465 w 21751"/>
              <a:gd name="connsiteY20" fmla="*/ 21498 h 22427"/>
              <a:gd name="connsiteX21" fmla="*/ 880 w 21751"/>
              <a:gd name="connsiteY21" fmla="*/ 20646 h 22427"/>
              <a:gd name="connsiteX22" fmla="*/ 346 w 21751"/>
              <a:gd name="connsiteY22" fmla="*/ 20334 h 22427"/>
              <a:gd name="connsiteX23" fmla="*/ 0 w 21751"/>
              <a:gd name="connsiteY23" fmla="*/ 20288 h 22427"/>
              <a:gd name="connsiteX24" fmla="*/ 0 w 21751"/>
              <a:gd name="connsiteY24" fmla="*/ 62 h 224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21751" h="22427">
                <a:moveTo>
                  <a:pt x="0" y="62"/>
                </a:moveTo>
                <a:lnTo>
                  <a:pt x="21747" y="0"/>
                </a:lnTo>
                <a:cubicBezTo>
                  <a:pt x="21767" y="7275"/>
                  <a:pt x="21716" y="14559"/>
                  <a:pt x="21736" y="21834"/>
                </a:cubicBezTo>
                <a:lnTo>
                  <a:pt x="21074" y="22008"/>
                </a:lnTo>
                <a:cubicBezTo>
                  <a:pt x="20818" y="22036"/>
                  <a:pt x="20495" y="22013"/>
                  <a:pt x="20165" y="21966"/>
                </a:cubicBezTo>
                <a:cubicBezTo>
                  <a:pt x="19785" y="21893"/>
                  <a:pt x="19405" y="21749"/>
                  <a:pt x="19025" y="21676"/>
                </a:cubicBezTo>
                <a:lnTo>
                  <a:pt x="17880" y="21472"/>
                </a:lnTo>
                <a:cubicBezTo>
                  <a:pt x="17198" y="21448"/>
                  <a:pt x="17109" y="21477"/>
                  <a:pt x="16197" y="21294"/>
                </a:cubicBezTo>
                <a:cubicBezTo>
                  <a:pt x="15771" y="21238"/>
                  <a:pt x="15720" y="21175"/>
                  <a:pt x="15455" y="21132"/>
                </a:cubicBezTo>
                <a:cubicBezTo>
                  <a:pt x="15190" y="21089"/>
                  <a:pt x="14869" y="21057"/>
                  <a:pt x="14527" y="21061"/>
                </a:cubicBezTo>
                <a:cubicBezTo>
                  <a:pt x="13662" y="21087"/>
                  <a:pt x="14001" y="21073"/>
                  <a:pt x="13403" y="21208"/>
                </a:cubicBezTo>
                <a:cubicBezTo>
                  <a:pt x="13068" y="21281"/>
                  <a:pt x="12400" y="21760"/>
                  <a:pt x="12065" y="21833"/>
                </a:cubicBezTo>
                <a:cubicBezTo>
                  <a:pt x="11721" y="21965"/>
                  <a:pt x="11454" y="21993"/>
                  <a:pt x="11271" y="22010"/>
                </a:cubicBezTo>
                <a:cubicBezTo>
                  <a:pt x="11088" y="22027"/>
                  <a:pt x="11018" y="21997"/>
                  <a:pt x="10715" y="21962"/>
                </a:cubicBezTo>
                <a:cubicBezTo>
                  <a:pt x="10316" y="21936"/>
                  <a:pt x="10027" y="21866"/>
                  <a:pt x="9516" y="21788"/>
                </a:cubicBezTo>
                <a:cubicBezTo>
                  <a:pt x="9006" y="21710"/>
                  <a:pt x="8696" y="21577"/>
                  <a:pt x="8314" y="21525"/>
                </a:cubicBezTo>
                <a:cubicBezTo>
                  <a:pt x="7932" y="21473"/>
                  <a:pt x="7747" y="21337"/>
                  <a:pt x="7181" y="21446"/>
                </a:cubicBezTo>
                <a:cubicBezTo>
                  <a:pt x="6108" y="21446"/>
                  <a:pt x="5648" y="22587"/>
                  <a:pt x="4430" y="22408"/>
                </a:cubicBezTo>
                <a:lnTo>
                  <a:pt x="3458" y="22131"/>
                </a:lnTo>
                <a:lnTo>
                  <a:pt x="2194" y="21979"/>
                </a:lnTo>
                <a:cubicBezTo>
                  <a:pt x="1709" y="21802"/>
                  <a:pt x="1714" y="21737"/>
                  <a:pt x="1465" y="21498"/>
                </a:cubicBezTo>
                <a:cubicBezTo>
                  <a:pt x="1216" y="21259"/>
                  <a:pt x="1068" y="20835"/>
                  <a:pt x="880" y="20646"/>
                </a:cubicBezTo>
                <a:cubicBezTo>
                  <a:pt x="693" y="20452"/>
                  <a:pt x="493" y="20401"/>
                  <a:pt x="346" y="20334"/>
                </a:cubicBezTo>
                <a:lnTo>
                  <a:pt x="0" y="20288"/>
                </a:lnTo>
                <a:lnTo>
                  <a:pt x="0" y="62"/>
                </a:lnTo>
                <a:close/>
              </a:path>
            </a:pathLst>
          </a:custGeom>
        </p:spPr>
        <p:txBody>
          <a:bodyPr/>
          <a:lstStyle/>
          <a:p>
            <a:r>
              <a:rPr lang="da-DK"/>
              <a:t>Klik på ikonet for at tilføje et billede</a:t>
            </a:r>
          </a:p>
        </p:txBody>
      </p:sp>
      <p:sp>
        <p:nvSpPr>
          <p:cNvPr id="9" name="Titel 1">
            <a:extLst>
              <a:ext uri="{FF2B5EF4-FFF2-40B4-BE49-F238E27FC236}">
                <a16:creationId xmlns:a16="http://schemas.microsoft.com/office/drawing/2014/main" id="{AA827F49-2543-4B47-9154-FBD937A47EFB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61391" y="1264024"/>
            <a:ext cx="4494129" cy="599294"/>
          </a:xfrm>
        </p:spPr>
        <p:txBody>
          <a:bodyPr anchor="t"/>
          <a:lstStyle>
            <a:lvl1pPr algn="l">
              <a:defRPr sz="4000" b="1">
                <a:latin typeface="K2D" panose="00000500000000000000" pitchFamily="2" charset="-34"/>
                <a:cs typeface="K2D" panose="00000500000000000000" pitchFamily="2" charset="-34"/>
              </a:defRPr>
            </a:lvl1pPr>
          </a:lstStyle>
          <a:p>
            <a:r>
              <a:rPr lang="da-DK" dirty="0"/>
              <a:t>Skriv titel</a:t>
            </a:r>
          </a:p>
        </p:txBody>
      </p:sp>
      <p:sp>
        <p:nvSpPr>
          <p:cNvPr id="10" name="Pladsholder til tekst 4">
            <a:extLst>
              <a:ext uri="{FF2B5EF4-FFF2-40B4-BE49-F238E27FC236}">
                <a16:creationId xmlns:a16="http://schemas.microsoft.com/office/drawing/2014/main" id="{FA533A8C-0106-46EA-8AAF-56869AE6581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61391" y="1990165"/>
            <a:ext cx="4494130" cy="3917576"/>
          </a:xfrm>
        </p:spPr>
        <p:txBody>
          <a:bodyPr tIns="36000">
            <a:noAutofit/>
          </a:bodyPr>
          <a:lstStyle>
            <a:lvl1pPr marL="0" indent="0">
              <a:buFontTx/>
              <a:buNone/>
              <a:defRPr sz="2000">
                <a:latin typeface="K2D Medium" panose="00000600000000000000" pitchFamily="2" charset="-34"/>
                <a:cs typeface="K2D Medium" panose="00000600000000000000" pitchFamily="2" charset="-34"/>
              </a:defRPr>
            </a:lvl1pPr>
            <a:lvl2pPr marL="226345" indent="0">
              <a:buFontTx/>
              <a:buNone/>
              <a:defRPr/>
            </a:lvl2pPr>
            <a:lvl3pPr marL="452690" indent="0">
              <a:buFontTx/>
              <a:buNone/>
              <a:defRPr/>
            </a:lvl3pPr>
            <a:lvl4pPr marL="679035" indent="0">
              <a:buFontTx/>
              <a:buNone/>
              <a:defRPr/>
            </a:lvl4pPr>
            <a:lvl5pPr marL="905380" indent="0">
              <a:buFontTx/>
              <a:buNone/>
              <a:defRPr/>
            </a:lvl5pPr>
          </a:lstStyle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47078168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slide_Type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lede 4">
            <a:extLst>
              <a:ext uri="{FF2B5EF4-FFF2-40B4-BE49-F238E27FC236}">
                <a16:creationId xmlns:a16="http://schemas.microsoft.com/office/drawing/2014/main" id="{1712F096-87F8-4F86-AFF1-0DCD98E4397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8" name="Pladsholder til billede 10">
            <a:extLst>
              <a:ext uri="{FF2B5EF4-FFF2-40B4-BE49-F238E27FC236}">
                <a16:creationId xmlns:a16="http://schemas.microsoft.com/office/drawing/2014/main" id="{8BF4E15F-22C4-4238-A1C6-84979DC111FE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261478" y="237600"/>
            <a:ext cx="5573043" cy="4795909"/>
          </a:xfrm>
          <a:custGeom>
            <a:avLst/>
            <a:gdLst>
              <a:gd name="connsiteX0" fmla="*/ 0 w 21600"/>
              <a:gd name="connsiteY0" fmla="*/ 0 h 21600"/>
              <a:gd name="connsiteX1" fmla="*/ 21600 w 21600"/>
              <a:gd name="connsiteY1" fmla="*/ 0 h 21600"/>
              <a:gd name="connsiteX2" fmla="*/ 21600 w 21600"/>
              <a:gd name="connsiteY2" fmla="*/ 17322 h 21600"/>
              <a:gd name="connsiteX3" fmla="*/ 0 w 21600"/>
              <a:gd name="connsiteY3" fmla="*/ 20172 h 21600"/>
              <a:gd name="connsiteX4" fmla="*/ 0 w 21600"/>
              <a:gd name="connsiteY4" fmla="*/ 0 h 21600"/>
              <a:gd name="connsiteX0" fmla="*/ 0 w 21677"/>
              <a:gd name="connsiteY0" fmla="*/ 0 h 22463"/>
              <a:gd name="connsiteX1" fmla="*/ 21600 w 21677"/>
              <a:gd name="connsiteY1" fmla="*/ 0 h 22463"/>
              <a:gd name="connsiteX2" fmla="*/ 21677 w 21677"/>
              <a:gd name="connsiteY2" fmla="*/ 21940 h 22463"/>
              <a:gd name="connsiteX3" fmla="*/ 0 w 21677"/>
              <a:gd name="connsiteY3" fmla="*/ 20172 h 22463"/>
              <a:gd name="connsiteX4" fmla="*/ 0 w 21677"/>
              <a:gd name="connsiteY4" fmla="*/ 0 h 22463"/>
              <a:gd name="connsiteX0" fmla="*/ 0 w 21677"/>
              <a:gd name="connsiteY0" fmla="*/ 0 h 23519"/>
              <a:gd name="connsiteX1" fmla="*/ 21600 w 21677"/>
              <a:gd name="connsiteY1" fmla="*/ 0 h 23519"/>
              <a:gd name="connsiteX2" fmla="*/ 21677 w 21677"/>
              <a:gd name="connsiteY2" fmla="*/ 21940 h 23519"/>
              <a:gd name="connsiteX3" fmla="*/ 18217 w 21677"/>
              <a:gd name="connsiteY3" fmla="*/ 21498 h 23519"/>
              <a:gd name="connsiteX4" fmla="*/ 0 w 21677"/>
              <a:gd name="connsiteY4" fmla="*/ 20172 h 23519"/>
              <a:gd name="connsiteX5" fmla="*/ 0 w 21677"/>
              <a:gd name="connsiteY5" fmla="*/ 0 h 23519"/>
              <a:gd name="connsiteX0" fmla="*/ 0 w 21677"/>
              <a:gd name="connsiteY0" fmla="*/ 0 h 22138"/>
              <a:gd name="connsiteX1" fmla="*/ 21600 w 21677"/>
              <a:gd name="connsiteY1" fmla="*/ 0 h 22138"/>
              <a:gd name="connsiteX2" fmla="*/ 21677 w 21677"/>
              <a:gd name="connsiteY2" fmla="*/ 21940 h 22138"/>
              <a:gd name="connsiteX3" fmla="*/ 18217 w 21677"/>
              <a:gd name="connsiteY3" fmla="*/ 21498 h 22138"/>
              <a:gd name="connsiteX4" fmla="*/ 0 w 21677"/>
              <a:gd name="connsiteY4" fmla="*/ 20172 h 22138"/>
              <a:gd name="connsiteX5" fmla="*/ 0 w 21677"/>
              <a:gd name="connsiteY5" fmla="*/ 0 h 22138"/>
              <a:gd name="connsiteX0" fmla="*/ 0 w 21677"/>
              <a:gd name="connsiteY0" fmla="*/ 0 h 22138"/>
              <a:gd name="connsiteX1" fmla="*/ 21600 w 21677"/>
              <a:gd name="connsiteY1" fmla="*/ 0 h 22138"/>
              <a:gd name="connsiteX2" fmla="*/ 21677 w 21677"/>
              <a:gd name="connsiteY2" fmla="*/ 21940 h 22138"/>
              <a:gd name="connsiteX3" fmla="*/ 20165 w 21677"/>
              <a:gd name="connsiteY3" fmla="*/ 21904 h 22138"/>
              <a:gd name="connsiteX4" fmla="*/ 18217 w 21677"/>
              <a:gd name="connsiteY4" fmla="*/ 21498 h 22138"/>
              <a:gd name="connsiteX5" fmla="*/ 0 w 21677"/>
              <a:gd name="connsiteY5" fmla="*/ 20172 h 22138"/>
              <a:gd name="connsiteX6" fmla="*/ 0 w 21677"/>
              <a:gd name="connsiteY6" fmla="*/ 0 h 22138"/>
              <a:gd name="connsiteX0" fmla="*/ 0 w 21677"/>
              <a:gd name="connsiteY0" fmla="*/ 0 h 22115"/>
              <a:gd name="connsiteX1" fmla="*/ 21600 w 21677"/>
              <a:gd name="connsiteY1" fmla="*/ 0 h 22115"/>
              <a:gd name="connsiteX2" fmla="*/ 21677 w 21677"/>
              <a:gd name="connsiteY2" fmla="*/ 21940 h 22115"/>
              <a:gd name="connsiteX3" fmla="*/ 20165 w 21677"/>
              <a:gd name="connsiteY3" fmla="*/ 21904 h 22115"/>
              <a:gd name="connsiteX4" fmla="*/ 18012 w 21677"/>
              <a:gd name="connsiteY4" fmla="*/ 21436 h 22115"/>
              <a:gd name="connsiteX5" fmla="*/ 0 w 21677"/>
              <a:gd name="connsiteY5" fmla="*/ 20172 h 22115"/>
              <a:gd name="connsiteX6" fmla="*/ 0 w 21677"/>
              <a:gd name="connsiteY6" fmla="*/ 0 h 22115"/>
              <a:gd name="connsiteX0" fmla="*/ 0 w 21677"/>
              <a:gd name="connsiteY0" fmla="*/ 0 h 21957"/>
              <a:gd name="connsiteX1" fmla="*/ 21600 w 21677"/>
              <a:gd name="connsiteY1" fmla="*/ 0 h 21957"/>
              <a:gd name="connsiteX2" fmla="*/ 21677 w 21677"/>
              <a:gd name="connsiteY2" fmla="*/ 21940 h 21957"/>
              <a:gd name="connsiteX3" fmla="*/ 20165 w 21677"/>
              <a:gd name="connsiteY3" fmla="*/ 21904 h 21957"/>
              <a:gd name="connsiteX4" fmla="*/ 18012 w 21677"/>
              <a:gd name="connsiteY4" fmla="*/ 21436 h 21957"/>
              <a:gd name="connsiteX5" fmla="*/ 14527 w 21677"/>
              <a:gd name="connsiteY5" fmla="*/ 20999 h 21957"/>
              <a:gd name="connsiteX6" fmla="*/ 0 w 21677"/>
              <a:gd name="connsiteY6" fmla="*/ 20172 h 21957"/>
              <a:gd name="connsiteX7" fmla="*/ 0 w 21677"/>
              <a:gd name="connsiteY7" fmla="*/ 0 h 21957"/>
              <a:gd name="connsiteX0" fmla="*/ 0 w 21677"/>
              <a:gd name="connsiteY0" fmla="*/ 0 h 22014"/>
              <a:gd name="connsiteX1" fmla="*/ 21600 w 21677"/>
              <a:gd name="connsiteY1" fmla="*/ 0 h 22014"/>
              <a:gd name="connsiteX2" fmla="*/ 21677 w 21677"/>
              <a:gd name="connsiteY2" fmla="*/ 21940 h 22014"/>
              <a:gd name="connsiteX3" fmla="*/ 20165 w 21677"/>
              <a:gd name="connsiteY3" fmla="*/ 21904 h 22014"/>
              <a:gd name="connsiteX4" fmla="*/ 18012 w 21677"/>
              <a:gd name="connsiteY4" fmla="*/ 21436 h 22014"/>
              <a:gd name="connsiteX5" fmla="*/ 14527 w 21677"/>
              <a:gd name="connsiteY5" fmla="*/ 20999 h 22014"/>
              <a:gd name="connsiteX6" fmla="*/ 11426 w 21677"/>
              <a:gd name="connsiteY6" fmla="*/ 21186 h 22014"/>
              <a:gd name="connsiteX7" fmla="*/ 0 w 21677"/>
              <a:gd name="connsiteY7" fmla="*/ 20172 h 22014"/>
              <a:gd name="connsiteX8" fmla="*/ 0 w 21677"/>
              <a:gd name="connsiteY8" fmla="*/ 0 h 22014"/>
              <a:gd name="connsiteX0" fmla="*/ 0 w 21677"/>
              <a:gd name="connsiteY0" fmla="*/ 0 h 22267"/>
              <a:gd name="connsiteX1" fmla="*/ 21600 w 21677"/>
              <a:gd name="connsiteY1" fmla="*/ 0 h 22267"/>
              <a:gd name="connsiteX2" fmla="*/ 21677 w 21677"/>
              <a:gd name="connsiteY2" fmla="*/ 21940 h 22267"/>
              <a:gd name="connsiteX3" fmla="*/ 20165 w 21677"/>
              <a:gd name="connsiteY3" fmla="*/ 21904 h 22267"/>
              <a:gd name="connsiteX4" fmla="*/ 18012 w 21677"/>
              <a:gd name="connsiteY4" fmla="*/ 21436 h 22267"/>
              <a:gd name="connsiteX5" fmla="*/ 14527 w 21677"/>
              <a:gd name="connsiteY5" fmla="*/ 20999 h 22267"/>
              <a:gd name="connsiteX6" fmla="*/ 10939 w 21677"/>
              <a:gd name="connsiteY6" fmla="*/ 21810 h 22267"/>
              <a:gd name="connsiteX7" fmla="*/ 0 w 21677"/>
              <a:gd name="connsiteY7" fmla="*/ 20172 h 22267"/>
              <a:gd name="connsiteX8" fmla="*/ 0 w 21677"/>
              <a:gd name="connsiteY8" fmla="*/ 0 h 22267"/>
              <a:gd name="connsiteX0" fmla="*/ 0 w 21677"/>
              <a:gd name="connsiteY0" fmla="*/ 0 h 22232"/>
              <a:gd name="connsiteX1" fmla="*/ 21600 w 21677"/>
              <a:gd name="connsiteY1" fmla="*/ 0 h 22232"/>
              <a:gd name="connsiteX2" fmla="*/ 21677 w 21677"/>
              <a:gd name="connsiteY2" fmla="*/ 21940 h 22232"/>
              <a:gd name="connsiteX3" fmla="*/ 20165 w 21677"/>
              <a:gd name="connsiteY3" fmla="*/ 21904 h 22232"/>
              <a:gd name="connsiteX4" fmla="*/ 18012 w 21677"/>
              <a:gd name="connsiteY4" fmla="*/ 21436 h 22232"/>
              <a:gd name="connsiteX5" fmla="*/ 14527 w 21677"/>
              <a:gd name="connsiteY5" fmla="*/ 20999 h 22232"/>
              <a:gd name="connsiteX6" fmla="*/ 12820 w 21677"/>
              <a:gd name="connsiteY6" fmla="*/ 21342 h 22232"/>
              <a:gd name="connsiteX7" fmla="*/ 10939 w 21677"/>
              <a:gd name="connsiteY7" fmla="*/ 21810 h 22232"/>
              <a:gd name="connsiteX8" fmla="*/ 0 w 21677"/>
              <a:gd name="connsiteY8" fmla="*/ 20172 h 22232"/>
              <a:gd name="connsiteX9" fmla="*/ 0 w 21677"/>
              <a:gd name="connsiteY9" fmla="*/ 0 h 22232"/>
              <a:gd name="connsiteX0" fmla="*/ 0 w 21677"/>
              <a:gd name="connsiteY0" fmla="*/ 0 h 22232"/>
              <a:gd name="connsiteX1" fmla="*/ 21600 w 21677"/>
              <a:gd name="connsiteY1" fmla="*/ 0 h 22232"/>
              <a:gd name="connsiteX2" fmla="*/ 21677 w 21677"/>
              <a:gd name="connsiteY2" fmla="*/ 21940 h 22232"/>
              <a:gd name="connsiteX3" fmla="*/ 20165 w 21677"/>
              <a:gd name="connsiteY3" fmla="*/ 21904 h 22232"/>
              <a:gd name="connsiteX4" fmla="*/ 18012 w 21677"/>
              <a:gd name="connsiteY4" fmla="*/ 21436 h 22232"/>
              <a:gd name="connsiteX5" fmla="*/ 14527 w 21677"/>
              <a:gd name="connsiteY5" fmla="*/ 20999 h 22232"/>
              <a:gd name="connsiteX6" fmla="*/ 12820 w 21677"/>
              <a:gd name="connsiteY6" fmla="*/ 21342 h 22232"/>
              <a:gd name="connsiteX7" fmla="*/ 10939 w 21677"/>
              <a:gd name="connsiteY7" fmla="*/ 21810 h 22232"/>
              <a:gd name="connsiteX8" fmla="*/ 0 w 21677"/>
              <a:gd name="connsiteY8" fmla="*/ 20172 h 22232"/>
              <a:gd name="connsiteX9" fmla="*/ 0 w 21677"/>
              <a:gd name="connsiteY9" fmla="*/ 0 h 22232"/>
              <a:gd name="connsiteX0" fmla="*/ 0 w 21677"/>
              <a:gd name="connsiteY0" fmla="*/ 0 h 22232"/>
              <a:gd name="connsiteX1" fmla="*/ 21600 w 21677"/>
              <a:gd name="connsiteY1" fmla="*/ 0 h 22232"/>
              <a:gd name="connsiteX2" fmla="*/ 21677 w 21677"/>
              <a:gd name="connsiteY2" fmla="*/ 21940 h 22232"/>
              <a:gd name="connsiteX3" fmla="*/ 20165 w 21677"/>
              <a:gd name="connsiteY3" fmla="*/ 21904 h 22232"/>
              <a:gd name="connsiteX4" fmla="*/ 18012 w 21677"/>
              <a:gd name="connsiteY4" fmla="*/ 21436 h 22232"/>
              <a:gd name="connsiteX5" fmla="*/ 14527 w 21677"/>
              <a:gd name="connsiteY5" fmla="*/ 20999 h 22232"/>
              <a:gd name="connsiteX6" fmla="*/ 12820 w 21677"/>
              <a:gd name="connsiteY6" fmla="*/ 21342 h 22232"/>
              <a:gd name="connsiteX7" fmla="*/ 11867 w 21677"/>
              <a:gd name="connsiteY7" fmla="*/ 21904 h 22232"/>
              <a:gd name="connsiteX8" fmla="*/ 10939 w 21677"/>
              <a:gd name="connsiteY8" fmla="*/ 21810 h 22232"/>
              <a:gd name="connsiteX9" fmla="*/ 0 w 21677"/>
              <a:gd name="connsiteY9" fmla="*/ 20172 h 22232"/>
              <a:gd name="connsiteX10" fmla="*/ 0 w 21677"/>
              <a:gd name="connsiteY10" fmla="*/ 0 h 22232"/>
              <a:gd name="connsiteX0" fmla="*/ 0 w 21677"/>
              <a:gd name="connsiteY0" fmla="*/ 0 h 22065"/>
              <a:gd name="connsiteX1" fmla="*/ 21600 w 21677"/>
              <a:gd name="connsiteY1" fmla="*/ 0 h 22065"/>
              <a:gd name="connsiteX2" fmla="*/ 21677 w 21677"/>
              <a:gd name="connsiteY2" fmla="*/ 21940 h 22065"/>
              <a:gd name="connsiteX3" fmla="*/ 20165 w 21677"/>
              <a:gd name="connsiteY3" fmla="*/ 21904 h 22065"/>
              <a:gd name="connsiteX4" fmla="*/ 18012 w 21677"/>
              <a:gd name="connsiteY4" fmla="*/ 21436 h 22065"/>
              <a:gd name="connsiteX5" fmla="*/ 14527 w 21677"/>
              <a:gd name="connsiteY5" fmla="*/ 20999 h 22065"/>
              <a:gd name="connsiteX6" fmla="*/ 12820 w 21677"/>
              <a:gd name="connsiteY6" fmla="*/ 21342 h 22065"/>
              <a:gd name="connsiteX7" fmla="*/ 11867 w 21677"/>
              <a:gd name="connsiteY7" fmla="*/ 21904 h 22065"/>
              <a:gd name="connsiteX8" fmla="*/ 10939 w 21677"/>
              <a:gd name="connsiteY8" fmla="*/ 21810 h 22065"/>
              <a:gd name="connsiteX9" fmla="*/ 7310 w 21677"/>
              <a:gd name="connsiteY9" fmla="*/ 21249 h 22065"/>
              <a:gd name="connsiteX10" fmla="*/ 0 w 21677"/>
              <a:gd name="connsiteY10" fmla="*/ 20172 h 22065"/>
              <a:gd name="connsiteX11" fmla="*/ 0 w 21677"/>
              <a:gd name="connsiteY11" fmla="*/ 0 h 22065"/>
              <a:gd name="connsiteX0" fmla="*/ 0 w 21677"/>
              <a:gd name="connsiteY0" fmla="*/ 0 h 22492"/>
              <a:gd name="connsiteX1" fmla="*/ 21600 w 21677"/>
              <a:gd name="connsiteY1" fmla="*/ 0 h 22492"/>
              <a:gd name="connsiteX2" fmla="*/ 21677 w 21677"/>
              <a:gd name="connsiteY2" fmla="*/ 21940 h 22492"/>
              <a:gd name="connsiteX3" fmla="*/ 20165 w 21677"/>
              <a:gd name="connsiteY3" fmla="*/ 21904 h 22492"/>
              <a:gd name="connsiteX4" fmla="*/ 18012 w 21677"/>
              <a:gd name="connsiteY4" fmla="*/ 21436 h 22492"/>
              <a:gd name="connsiteX5" fmla="*/ 14527 w 21677"/>
              <a:gd name="connsiteY5" fmla="*/ 20999 h 22492"/>
              <a:gd name="connsiteX6" fmla="*/ 12820 w 21677"/>
              <a:gd name="connsiteY6" fmla="*/ 21342 h 22492"/>
              <a:gd name="connsiteX7" fmla="*/ 11867 w 21677"/>
              <a:gd name="connsiteY7" fmla="*/ 21904 h 22492"/>
              <a:gd name="connsiteX8" fmla="*/ 10939 w 21677"/>
              <a:gd name="connsiteY8" fmla="*/ 21810 h 22492"/>
              <a:gd name="connsiteX9" fmla="*/ 7310 w 21677"/>
              <a:gd name="connsiteY9" fmla="*/ 21249 h 22492"/>
              <a:gd name="connsiteX10" fmla="*/ 4503 w 21677"/>
              <a:gd name="connsiteY10" fmla="*/ 22216 h 22492"/>
              <a:gd name="connsiteX11" fmla="*/ 0 w 21677"/>
              <a:gd name="connsiteY11" fmla="*/ 20172 h 22492"/>
              <a:gd name="connsiteX12" fmla="*/ 0 w 21677"/>
              <a:gd name="connsiteY12" fmla="*/ 0 h 22492"/>
              <a:gd name="connsiteX0" fmla="*/ 0 w 21677"/>
              <a:gd name="connsiteY0" fmla="*/ 0 h 22254"/>
              <a:gd name="connsiteX1" fmla="*/ 21600 w 21677"/>
              <a:gd name="connsiteY1" fmla="*/ 0 h 22254"/>
              <a:gd name="connsiteX2" fmla="*/ 21677 w 21677"/>
              <a:gd name="connsiteY2" fmla="*/ 21940 h 22254"/>
              <a:gd name="connsiteX3" fmla="*/ 20165 w 21677"/>
              <a:gd name="connsiteY3" fmla="*/ 21904 h 22254"/>
              <a:gd name="connsiteX4" fmla="*/ 18012 w 21677"/>
              <a:gd name="connsiteY4" fmla="*/ 21436 h 22254"/>
              <a:gd name="connsiteX5" fmla="*/ 14527 w 21677"/>
              <a:gd name="connsiteY5" fmla="*/ 20999 h 22254"/>
              <a:gd name="connsiteX6" fmla="*/ 12820 w 21677"/>
              <a:gd name="connsiteY6" fmla="*/ 21342 h 22254"/>
              <a:gd name="connsiteX7" fmla="*/ 11867 w 21677"/>
              <a:gd name="connsiteY7" fmla="*/ 21904 h 22254"/>
              <a:gd name="connsiteX8" fmla="*/ 10939 w 21677"/>
              <a:gd name="connsiteY8" fmla="*/ 21810 h 22254"/>
              <a:gd name="connsiteX9" fmla="*/ 7310 w 21677"/>
              <a:gd name="connsiteY9" fmla="*/ 21249 h 22254"/>
              <a:gd name="connsiteX10" fmla="*/ 4503 w 21677"/>
              <a:gd name="connsiteY10" fmla="*/ 22216 h 22254"/>
              <a:gd name="connsiteX11" fmla="*/ 2469 w 21677"/>
              <a:gd name="connsiteY11" fmla="*/ 21498 h 22254"/>
              <a:gd name="connsiteX12" fmla="*/ 0 w 21677"/>
              <a:gd name="connsiteY12" fmla="*/ 20172 h 22254"/>
              <a:gd name="connsiteX13" fmla="*/ 0 w 21677"/>
              <a:gd name="connsiteY13" fmla="*/ 0 h 22254"/>
              <a:gd name="connsiteX0" fmla="*/ 0 w 21677"/>
              <a:gd name="connsiteY0" fmla="*/ 0 h 22292"/>
              <a:gd name="connsiteX1" fmla="*/ 21600 w 21677"/>
              <a:gd name="connsiteY1" fmla="*/ 0 h 22292"/>
              <a:gd name="connsiteX2" fmla="*/ 21677 w 21677"/>
              <a:gd name="connsiteY2" fmla="*/ 21940 h 22292"/>
              <a:gd name="connsiteX3" fmla="*/ 20165 w 21677"/>
              <a:gd name="connsiteY3" fmla="*/ 21904 h 22292"/>
              <a:gd name="connsiteX4" fmla="*/ 18012 w 21677"/>
              <a:gd name="connsiteY4" fmla="*/ 21436 h 22292"/>
              <a:gd name="connsiteX5" fmla="*/ 14527 w 21677"/>
              <a:gd name="connsiteY5" fmla="*/ 20999 h 22292"/>
              <a:gd name="connsiteX6" fmla="*/ 12820 w 21677"/>
              <a:gd name="connsiteY6" fmla="*/ 21342 h 22292"/>
              <a:gd name="connsiteX7" fmla="*/ 11867 w 21677"/>
              <a:gd name="connsiteY7" fmla="*/ 21904 h 22292"/>
              <a:gd name="connsiteX8" fmla="*/ 10939 w 21677"/>
              <a:gd name="connsiteY8" fmla="*/ 21810 h 22292"/>
              <a:gd name="connsiteX9" fmla="*/ 7310 w 21677"/>
              <a:gd name="connsiteY9" fmla="*/ 21249 h 22292"/>
              <a:gd name="connsiteX10" fmla="*/ 4503 w 21677"/>
              <a:gd name="connsiteY10" fmla="*/ 22216 h 22292"/>
              <a:gd name="connsiteX11" fmla="*/ 2315 w 21677"/>
              <a:gd name="connsiteY11" fmla="*/ 21841 h 22292"/>
              <a:gd name="connsiteX12" fmla="*/ 0 w 21677"/>
              <a:gd name="connsiteY12" fmla="*/ 20172 h 22292"/>
              <a:gd name="connsiteX13" fmla="*/ 0 w 21677"/>
              <a:gd name="connsiteY13" fmla="*/ 0 h 22292"/>
              <a:gd name="connsiteX0" fmla="*/ 0 w 21677"/>
              <a:gd name="connsiteY0" fmla="*/ 0 h 22292"/>
              <a:gd name="connsiteX1" fmla="*/ 21600 w 21677"/>
              <a:gd name="connsiteY1" fmla="*/ 0 h 22292"/>
              <a:gd name="connsiteX2" fmla="*/ 21677 w 21677"/>
              <a:gd name="connsiteY2" fmla="*/ 21940 h 22292"/>
              <a:gd name="connsiteX3" fmla="*/ 20165 w 21677"/>
              <a:gd name="connsiteY3" fmla="*/ 21904 h 22292"/>
              <a:gd name="connsiteX4" fmla="*/ 18012 w 21677"/>
              <a:gd name="connsiteY4" fmla="*/ 21436 h 22292"/>
              <a:gd name="connsiteX5" fmla="*/ 14527 w 21677"/>
              <a:gd name="connsiteY5" fmla="*/ 20999 h 22292"/>
              <a:gd name="connsiteX6" fmla="*/ 12820 w 21677"/>
              <a:gd name="connsiteY6" fmla="*/ 21342 h 22292"/>
              <a:gd name="connsiteX7" fmla="*/ 11867 w 21677"/>
              <a:gd name="connsiteY7" fmla="*/ 21904 h 22292"/>
              <a:gd name="connsiteX8" fmla="*/ 10939 w 21677"/>
              <a:gd name="connsiteY8" fmla="*/ 21810 h 22292"/>
              <a:gd name="connsiteX9" fmla="*/ 7310 w 21677"/>
              <a:gd name="connsiteY9" fmla="*/ 21249 h 22292"/>
              <a:gd name="connsiteX10" fmla="*/ 4503 w 21677"/>
              <a:gd name="connsiteY10" fmla="*/ 22216 h 22292"/>
              <a:gd name="connsiteX11" fmla="*/ 2315 w 21677"/>
              <a:gd name="connsiteY11" fmla="*/ 21841 h 22292"/>
              <a:gd name="connsiteX12" fmla="*/ 0 w 21677"/>
              <a:gd name="connsiteY12" fmla="*/ 20172 h 22292"/>
              <a:gd name="connsiteX13" fmla="*/ 0 w 21677"/>
              <a:gd name="connsiteY13" fmla="*/ 0 h 22292"/>
              <a:gd name="connsiteX0" fmla="*/ 0 w 21677"/>
              <a:gd name="connsiteY0" fmla="*/ 0 h 22234"/>
              <a:gd name="connsiteX1" fmla="*/ 21600 w 21677"/>
              <a:gd name="connsiteY1" fmla="*/ 0 h 22234"/>
              <a:gd name="connsiteX2" fmla="*/ 21677 w 21677"/>
              <a:gd name="connsiteY2" fmla="*/ 21940 h 22234"/>
              <a:gd name="connsiteX3" fmla="*/ 20165 w 21677"/>
              <a:gd name="connsiteY3" fmla="*/ 21904 h 22234"/>
              <a:gd name="connsiteX4" fmla="*/ 18012 w 21677"/>
              <a:gd name="connsiteY4" fmla="*/ 21436 h 22234"/>
              <a:gd name="connsiteX5" fmla="*/ 14527 w 21677"/>
              <a:gd name="connsiteY5" fmla="*/ 20999 h 22234"/>
              <a:gd name="connsiteX6" fmla="*/ 12820 w 21677"/>
              <a:gd name="connsiteY6" fmla="*/ 21342 h 22234"/>
              <a:gd name="connsiteX7" fmla="*/ 11867 w 21677"/>
              <a:gd name="connsiteY7" fmla="*/ 21904 h 22234"/>
              <a:gd name="connsiteX8" fmla="*/ 10939 w 21677"/>
              <a:gd name="connsiteY8" fmla="*/ 21810 h 22234"/>
              <a:gd name="connsiteX9" fmla="*/ 7310 w 21677"/>
              <a:gd name="connsiteY9" fmla="*/ 21249 h 22234"/>
              <a:gd name="connsiteX10" fmla="*/ 4503 w 21677"/>
              <a:gd name="connsiteY10" fmla="*/ 22216 h 22234"/>
              <a:gd name="connsiteX11" fmla="*/ 2315 w 21677"/>
              <a:gd name="connsiteY11" fmla="*/ 21841 h 22234"/>
              <a:gd name="connsiteX12" fmla="*/ 0 w 21677"/>
              <a:gd name="connsiteY12" fmla="*/ 20172 h 22234"/>
              <a:gd name="connsiteX13" fmla="*/ 0 w 21677"/>
              <a:gd name="connsiteY13" fmla="*/ 0 h 22234"/>
              <a:gd name="connsiteX0" fmla="*/ 0 w 21677"/>
              <a:gd name="connsiteY0" fmla="*/ 0 h 22234"/>
              <a:gd name="connsiteX1" fmla="*/ 21600 w 21677"/>
              <a:gd name="connsiteY1" fmla="*/ 0 h 22234"/>
              <a:gd name="connsiteX2" fmla="*/ 21677 w 21677"/>
              <a:gd name="connsiteY2" fmla="*/ 21940 h 22234"/>
              <a:gd name="connsiteX3" fmla="*/ 20165 w 21677"/>
              <a:gd name="connsiteY3" fmla="*/ 21904 h 22234"/>
              <a:gd name="connsiteX4" fmla="*/ 18012 w 21677"/>
              <a:gd name="connsiteY4" fmla="*/ 21436 h 22234"/>
              <a:gd name="connsiteX5" fmla="*/ 14527 w 21677"/>
              <a:gd name="connsiteY5" fmla="*/ 20999 h 22234"/>
              <a:gd name="connsiteX6" fmla="*/ 12820 w 21677"/>
              <a:gd name="connsiteY6" fmla="*/ 21342 h 22234"/>
              <a:gd name="connsiteX7" fmla="*/ 11867 w 21677"/>
              <a:gd name="connsiteY7" fmla="*/ 21904 h 22234"/>
              <a:gd name="connsiteX8" fmla="*/ 10939 w 21677"/>
              <a:gd name="connsiteY8" fmla="*/ 21810 h 22234"/>
              <a:gd name="connsiteX9" fmla="*/ 7310 w 21677"/>
              <a:gd name="connsiteY9" fmla="*/ 21249 h 22234"/>
              <a:gd name="connsiteX10" fmla="*/ 4503 w 21677"/>
              <a:gd name="connsiteY10" fmla="*/ 22216 h 22234"/>
              <a:gd name="connsiteX11" fmla="*/ 2315 w 21677"/>
              <a:gd name="connsiteY11" fmla="*/ 21841 h 22234"/>
              <a:gd name="connsiteX12" fmla="*/ 821 w 21677"/>
              <a:gd name="connsiteY12" fmla="*/ 20406 h 22234"/>
              <a:gd name="connsiteX13" fmla="*/ 0 w 21677"/>
              <a:gd name="connsiteY13" fmla="*/ 20172 h 22234"/>
              <a:gd name="connsiteX14" fmla="*/ 0 w 21677"/>
              <a:gd name="connsiteY14" fmla="*/ 0 h 22234"/>
              <a:gd name="connsiteX0" fmla="*/ 0 w 21677"/>
              <a:gd name="connsiteY0" fmla="*/ 0 h 22234"/>
              <a:gd name="connsiteX1" fmla="*/ 21600 w 21677"/>
              <a:gd name="connsiteY1" fmla="*/ 0 h 22234"/>
              <a:gd name="connsiteX2" fmla="*/ 21677 w 21677"/>
              <a:gd name="connsiteY2" fmla="*/ 21940 h 22234"/>
              <a:gd name="connsiteX3" fmla="*/ 20165 w 21677"/>
              <a:gd name="connsiteY3" fmla="*/ 21904 h 22234"/>
              <a:gd name="connsiteX4" fmla="*/ 18012 w 21677"/>
              <a:gd name="connsiteY4" fmla="*/ 21436 h 22234"/>
              <a:gd name="connsiteX5" fmla="*/ 14527 w 21677"/>
              <a:gd name="connsiteY5" fmla="*/ 20999 h 22234"/>
              <a:gd name="connsiteX6" fmla="*/ 12820 w 21677"/>
              <a:gd name="connsiteY6" fmla="*/ 21342 h 22234"/>
              <a:gd name="connsiteX7" fmla="*/ 11867 w 21677"/>
              <a:gd name="connsiteY7" fmla="*/ 21904 h 22234"/>
              <a:gd name="connsiteX8" fmla="*/ 10939 w 21677"/>
              <a:gd name="connsiteY8" fmla="*/ 21810 h 22234"/>
              <a:gd name="connsiteX9" fmla="*/ 7310 w 21677"/>
              <a:gd name="connsiteY9" fmla="*/ 21249 h 22234"/>
              <a:gd name="connsiteX10" fmla="*/ 4503 w 21677"/>
              <a:gd name="connsiteY10" fmla="*/ 22216 h 22234"/>
              <a:gd name="connsiteX11" fmla="*/ 2315 w 21677"/>
              <a:gd name="connsiteY11" fmla="*/ 21841 h 22234"/>
              <a:gd name="connsiteX12" fmla="*/ 1465 w 21677"/>
              <a:gd name="connsiteY12" fmla="*/ 21436 h 22234"/>
              <a:gd name="connsiteX13" fmla="*/ 821 w 21677"/>
              <a:gd name="connsiteY13" fmla="*/ 20406 h 22234"/>
              <a:gd name="connsiteX14" fmla="*/ 0 w 21677"/>
              <a:gd name="connsiteY14" fmla="*/ 20172 h 22234"/>
              <a:gd name="connsiteX15" fmla="*/ 0 w 21677"/>
              <a:gd name="connsiteY15" fmla="*/ 0 h 22234"/>
              <a:gd name="connsiteX0" fmla="*/ 0 w 21677"/>
              <a:gd name="connsiteY0" fmla="*/ 0 h 22234"/>
              <a:gd name="connsiteX1" fmla="*/ 21600 w 21677"/>
              <a:gd name="connsiteY1" fmla="*/ 0 h 22234"/>
              <a:gd name="connsiteX2" fmla="*/ 21677 w 21677"/>
              <a:gd name="connsiteY2" fmla="*/ 21940 h 22234"/>
              <a:gd name="connsiteX3" fmla="*/ 20165 w 21677"/>
              <a:gd name="connsiteY3" fmla="*/ 21904 h 22234"/>
              <a:gd name="connsiteX4" fmla="*/ 19025 w 21677"/>
              <a:gd name="connsiteY4" fmla="*/ 21561 h 22234"/>
              <a:gd name="connsiteX5" fmla="*/ 18012 w 21677"/>
              <a:gd name="connsiteY5" fmla="*/ 21436 h 22234"/>
              <a:gd name="connsiteX6" fmla="*/ 14527 w 21677"/>
              <a:gd name="connsiteY6" fmla="*/ 20999 h 22234"/>
              <a:gd name="connsiteX7" fmla="*/ 12820 w 21677"/>
              <a:gd name="connsiteY7" fmla="*/ 21342 h 22234"/>
              <a:gd name="connsiteX8" fmla="*/ 11867 w 21677"/>
              <a:gd name="connsiteY8" fmla="*/ 21904 h 22234"/>
              <a:gd name="connsiteX9" fmla="*/ 10939 w 21677"/>
              <a:gd name="connsiteY9" fmla="*/ 21810 h 22234"/>
              <a:gd name="connsiteX10" fmla="*/ 7310 w 21677"/>
              <a:gd name="connsiteY10" fmla="*/ 21249 h 22234"/>
              <a:gd name="connsiteX11" fmla="*/ 4503 w 21677"/>
              <a:gd name="connsiteY11" fmla="*/ 22216 h 22234"/>
              <a:gd name="connsiteX12" fmla="*/ 2315 w 21677"/>
              <a:gd name="connsiteY12" fmla="*/ 21841 h 22234"/>
              <a:gd name="connsiteX13" fmla="*/ 1465 w 21677"/>
              <a:gd name="connsiteY13" fmla="*/ 21436 h 22234"/>
              <a:gd name="connsiteX14" fmla="*/ 821 w 21677"/>
              <a:gd name="connsiteY14" fmla="*/ 20406 h 22234"/>
              <a:gd name="connsiteX15" fmla="*/ 0 w 21677"/>
              <a:gd name="connsiteY15" fmla="*/ 20172 h 22234"/>
              <a:gd name="connsiteX16" fmla="*/ 0 w 21677"/>
              <a:gd name="connsiteY16" fmla="*/ 0 h 22234"/>
              <a:gd name="connsiteX0" fmla="*/ 0 w 21677"/>
              <a:gd name="connsiteY0" fmla="*/ 0 h 22234"/>
              <a:gd name="connsiteX1" fmla="*/ 21600 w 21677"/>
              <a:gd name="connsiteY1" fmla="*/ 0 h 22234"/>
              <a:gd name="connsiteX2" fmla="*/ 21677 w 21677"/>
              <a:gd name="connsiteY2" fmla="*/ 21940 h 22234"/>
              <a:gd name="connsiteX3" fmla="*/ 20165 w 21677"/>
              <a:gd name="connsiteY3" fmla="*/ 21904 h 22234"/>
              <a:gd name="connsiteX4" fmla="*/ 19025 w 21677"/>
              <a:gd name="connsiteY4" fmla="*/ 21561 h 22234"/>
              <a:gd name="connsiteX5" fmla="*/ 18012 w 21677"/>
              <a:gd name="connsiteY5" fmla="*/ 21436 h 22234"/>
              <a:gd name="connsiteX6" fmla="*/ 16321 w 21677"/>
              <a:gd name="connsiteY6" fmla="*/ 21342 h 22234"/>
              <a:gd name="connsiteX7" fmla="*/ 14527 w 21677"/>
              <a:gd name="connsiteY7" fmla="*/ 20999 h 22234"/>
              <a:gd name="connsiteX8" fmla="*/ 12820 w 21677"/>
              <a:gd name="connsiteY8" fmla="*/ 21342 h 22234"/>
              <a:gd name="connsiteX9" fmla="*/ 11867 w 21677"/>
              <a:gd name="connsiteY9" fmla="*/ 21904 h 22234"/>
              <a:gd name="connsiteX10" fmla="*/ 10939 w 21677"/>
              <a:gd name="connsiteY10" fmla="*/ 21810 h 22234"/>
              <a:gd name="connsiteX11" fmla="*/ 7310 w 21677"/>
              <a:gd name="connsiteY11" fmla="*/ 21249 h 22234"/>
              <a:gd name="connsiteX12" fmla="*/ 4503 w 21677"/>
              <a:gd name="connsiteY12" fmla="*/ 22216 h 22234"/>
              <a:gd name="connsiteX13" fmla="*/ 2315 w 21677"/>
              <a:gd name="connsiteY13" fmla="*/ 21841 h 22234"/>
              <a:gd name="connsiteX14" fmla="*/ 1465 w 21677"/>
              <a:gd name="connsiteY14" fmla="*/ 21436 h 22234"/>
              <a:gd name="connsiteX15" fmla="*/ 821 w 21677"/>
              <a:gd name="connsiteY15" fmla="*/ 20406 h 22234"/>
              <a:gd name="connsiteX16" fmla="*/ 0 w 21677"/>
              <a:gd name="connsiteY16" fmla="*/ 20172 h 22234"/>
              <a:gd name="connsiteX17" fmla="*/ 0 w 21677"/>
              <a:gd name="connsiteY17" fmla="*/ 0 h 22234"/>
              <a:gd name="connsiteX0" fmla="*/ 0 w 21677"/>
              <a:gd name="connsiteY0" fmla="*/ 0 h 22234"/>
              <a:gd name="connsiteX1" fmla="*/ 21600 w 21677"/>
              <a:gd name="connsiteY1" fmla="*/ 0 h 22234"/>
              <a:gd name="connsiteX2" fmla="*/ 21677 w 21677"/>
              <a:gd name="connsiteY2" fmla="*/ 21940 h 22234"/>
              <a:gd name="connsiteX3" fmla="*/ 20165 w 21677"/>
              <a:gd name="connsiteY3" fmla="*/ 21904 h 22234"/>
              <a:gd name="connsiteX4" fmla="*/ 19025 w 21677"/>
              <a:gd name="connsiteY4" fmla="*/ 21561 h 22234"/>
              <a:gd name="connsiteX5" fmla="*/ 18012 w 21677"/>
              <a:gd name="connsiteY5" fmla="*/ 21436 h 22234"/>
              <a:gd name="connsiteX6" fmla="*/ 16321 w 21677"/>
              <a:gd name="connsiteY6" fmla="*/ 21342 h 22234"/>
              <a:gd name="connsiteX7" fmla="*/ 14527 w 21677"/>
              <a:gd name="connsiteY7" fmla="*/ 20999 h 22234"/>
              <a:gd name="connsiteX8" fmla="*/ 13000 w 21677"/>
              <a:gd name="connsiteY8" fmla="*/ 21404 h 22234"/>
              <a:gd name="connsiteX9" fmla="*/ 11867 w 21677"/>
              <a:gd name="connsiteY9" fmla="*/ 21904 h 22234"/>
              <a:gd name="connsiteX10" fmla="*/ 10939 w 21677"/>
              <a:gd name="connsiteY10" fmla="*/ 21810 h 22234"/>
              <a:gd name="connsiteX11" fmla="*/ 7310 w 21677"/>
              <a:gd name="connsiteY11" fmla="*/ 21249 h 22234"/>
              <a:gd name="connsiteX12" fmla="*/ 4503 w 21677"/>
              <a:gd name="connsiteY12" fmla="*/ 22216 h 22234"/>
              <a:gd name="connsiteX13" fmla="*/ 2315 w 21677"/>
              <a:gd name="connsiteY13" fmla="*/ 21841 h 22234"/>
              <a:gd name="connsiteX14" fmla="*/ 1465 w 21677"/>
              <a:gd name="connsiteY14" fmla="*/ 21436 h 22234"/>
              <a:gd name="connsiteX15" fmla="*/ 821 w 21677"/>
              <a:gd name="connsiteY15" fmla="*/ 20406 h 22234"/>
              <a:gd name="connsiteX16" fmla="*/ 0 w 21677"/>
              <a:gd name="connsiteY16" fmla="*/ 20172 h 22234"/>
              <a:gd name="connsiteX17" fmla="*/ 0 w 21677"/>
              <a:gd name="connsiteY17" fmla="*/ 0 h 22234"/>
              <a:gd name="connsiteX0" fmla="*/ 0 w 21677"/>
              <a:gd name="connsiteY0" fmla="*/ 0 h 22234"/>
              <a:gd name="connsiteX1" fmla="*/ 21600 w 21677"/>
              <a:gd name="connsiteY1" fmla="*/ 0 h 22234"/>
              <a:gd name="connsiteX2" fmla="*/ 21677 w 21677"/>
              <a:gd name="connsiteY2" fmla="*/ 21940 h 22234"/>
              <a:gd name="connsiteX3" fmla="*/ 20165 w 21677"/>
              <a:gd name="connsiteY3" fmla="*/ 21904 h 22234"/>
              <a:gd name="connsiteX4" fmla="*/ 19025 w 21677"/>
              <a:gd name="connsiteY4" fmla="*/ 21561 h 22234"/>
              <a:gd name="connsiteX5" fmla="*/ 18012 w 21677"/>
              <a:gd name="connsiteY5" fmla="*/ 21436 h 22234"/>
              <a:gd name="connsiteX6" fmla="*/ 16321 w 21677"/>
              <a:gd name="connsiteY6" fmla="*/ 21342 h 22234"/>
              <a:gd name="connsiteX7" fmla="*/ 14527 w 21677"/>
              <a:gd name="connsiteY7" fmla="*/ 20999 h 22234"/>
              <a:gd name="connsiteX8" fmla="*/ 13000 w 21677"/>
              <a:gd name="connsiteY8" fmla="*/ 21404 h 22234"/>
              <a:gd name="connsiteX9" fmla="*/ 11867 w 21677"/>
              <a:gd name="connsiteY9" fmla="*/ 21904 h 22234"/>
              <a:gd name="connsiteX10" fmla="*/ 10939 w 21677"/>
              <a:gd name="connsiteY10" fmla="*/ 21904 h 22234"/>
              <a:gd name="connsiteX11" fmla="*/ 7310 w 21677"/>
              <a:gd name="connsiteY11" fmla="*/ 21249 h 22234"/>
              <a:gd name="connsiteX12" fmla="*/ 4503 w 21677"/>
              <a:gd name="connsiteY12" fmla="*/ 22216 h 22234"/>
              <a:gd name="connsiteX13" fmla="*/ 2315 w 21677"/>
              <a:gd name="connsiteY13" fmla="*/ 21841 h 22234"/>
              <a:gd name="connsiteX14" fmla="*/ 1465 w 21677"/>
              <a:gd name="connsiteY14" fmla="*/ 21436 h 22234"/>
              <a:gd name="connsiteX15" fmla="*/ 821 w 21677"/>
              <a:gd name="connsiteY15" fmla="*/ 20406 h 22234"/>
              <a:gd name="connsiteX16" fmla="*/ 0 w 21677"/>
              <a:gd name="connsiteY16" fmla="*/ 20172 h 22234"/>
              <a:gd name="connsiteX17" fmla="*/ 0 w 21677"/>
              <a:gd name="connsiteY17" fmla="*/ 0 h 22234"/>
              <a:gd name="connsiteX0" fmla="*/ 0 w 21677"/>
              <a:gd name="connsiteY0" fmla="*/ 0 h 22234"/>
              <a:gd name="connsiteX1" fmla="*/ 21600 w 21677"/>
              <a:gd name="connsiteY1" fmla="*/ 0 h 22234"/>
              <a:gd name="connsiteX2" fmla="*/ 21677 w 21677"/>
              <a:gd name="connsiteY2" fmla="*/ 21940 h 22234"/>
              <a:gd name="connsiteX3" fmla="*/ 20165 w 21677"/>
              <a:gd name="connsiteY3" fmla="*/ 21904 h 22234"/>
              <a:gd name="connsiteX4" fmla="*/ 19025 w 21677"/>
              <a:gd name="connsiteY4" fmla="*/ 21561 h 22234"/>
              <a:gd name="connsiteX5" fmla="*/ 18012 w 21677"/>
              <a:gd name="connsiteY5" fmla="*/ 21436 h 22234"/>
              <a:gd name="connsiteX6" fmla="*/ 16321 w 21677"/>
              <a:gd name="connsiteY6" fmla="*/ 21342 h 22234"/>
              <a:gd name="connsiteX7" fmla="*/ 14527 w 21677"/>
              <a:gd name="connsiteY7" fmla="*/ 20999 h 22234"/>
              <a:gd name="connsiteX8" fmla="*/ 13000 w 21677"/>
              <a:gd name="connsiteY8" fmla="*/ 21404 h 22234"/>
              <a:gd name="connsiteX9" fmla="*/ 11867 w 21677"/>
              <a:gd name="connsiteY9" fmla="*/ 21904 h 22234"/>
              <a:gd name="connsiteX10" fmla="*/ 10939 w 21677"/>
              <a:gd name="connsiteY10" fmla="*/ 21904 h 22234"/>
              <a:gd name="connsiteX11" fmla="*/ 7181 w 21677"/>
              <a:gd name="connsiteY11" fmla="*/ 21187 h 22234"/>
              <a:gd name="connsiteX12" fmla="*/ 4503 w 21677"/>
              <a:gd name="connsiteY12" fmla="*/ 22216 h 22234"/>
              <a:gd name="connsiteX13" fmla="*/ 2315 w 21677"/>
              <a:gd name="connsiteY13" fmla="*/ 21841 h 22234"/>
              <a:gd name="connsiteX14" fmla="*/ 1465 w 21677"/>
              <a:gd name="connsiteY14" fmla="*/ 21436 h 22234"/>
              <a:gd name="connsiteX15" fmla="*/ 821 w 21677"/>
              <a:gd name="connsiteY15" fmla="*/ 20406 h 22234"/>
              <a:gd name="connsiteX16" fmla="*/ 0 w 21677"/>
              <a:gd name="connsiteY16" fmla="*/ 20172 h 22234"/>
              <a:gd name="connsiteX17" fmla="*/ 0 w 21677"/>
              <a:gd name="connsiteY17" fmla="*/ 0 h 22234"/>
              <a:gd name="connsiteX0" fmla="*/ 0 w 21677"/>
              <a:gd name="connsiteY0" fmla="*/ 0 h 22238"/>
              <a:gd name="connsiteX1" fmla="*/ 21600 w 21677"/>
              <a:gd name="connsiteY1" fmla="*/ 0 h 22238"/>
              <a:gd name="connsiteX2" fmla="*/ 21677 w 21677"/>
              <a:gd name="connsiteY2" fmla="*/ 21940 h 22238"/>
              <a:gd name="connsiteX3" fmla="*/ 20165 w 21677"/>
              <a:gd name="connsiteY3" fmla="*/ 21904 h 22238"/>
              <a:gd name="connsiteX4" fmla="*/ 19025 w 21677"/>
              <a:gd name="connsiteY4" fmla="*/ 21561 h 22238"/>
              <a:gd name="connsiteX5" fmla="*/ 18012 w 21677"/>
              <a:gd name="connsiteY5" fmla="*/ 21436 h 22238"/>
              <a:gd name="connsiteX6" fmla="*/ 16321 w 21677"/>
              <a:gd name="connsiteY6" fmla="*/ 21342 h 22238"/>
              <a:gd name="connsiteX7" fmla="*/ 14527 w 21677"/>
              <a:gd name="connsiteY7" fmla="*/ 20999 h 22238"/>
              <a:gd name="connsiteX8" fmla="*/ 13000 w 21677"/>
              <a:gd name="connsiteY8" fmla="*/ 21404 h 22238"/>
              <a:gd name="connsiteX9" fmla="*/ 11867 w 21677"/>
              <a:gd name="connsiteY9" fmla="*/ 21904 h 22238"/>
              <a:gd name="connsiteX10" fmla="*/ 10939 w 21677"/>
              <a:gd name="connsiteY10" fmla="*/ 21904 h 22238"/>
              <a:gd name="connsiteX11" fmla="*/ 7181 w 21677"/>
              <a:gd name="connsiteY11" fmla="*/ 21437 h 22238"/>
              <a:gd name="connsiteX12" fmla="*/ 4503 w 21677"/>
              <a:gd name="connsiteY12" fmla="*/ 22216 h 22238"/>
              <a:gd name="connsiteX13" fmla="*/ 2315 w 21677"/>
              <a:gd name="connsiteY13" fmla="*/ 21841 h 22238"/>
              <a:gd name="connsiteX14" fmla="*/ 1465 w 21677"/>
              <a:gd name="connsiteY14" fmla="*/ 21436 h 22238"/>
              <a:gd name="connsiteX15" fmla="*/ 821 w 21677"/>
              <a:gd name="connsiteY15" fmla="*/ 20406 h 22238"/>
              <a:gd name="connsiteX16" fmla="*/ 0 w 21677"/>
              <a:gd name="connsiteY16" fmla="*/ 20172 h 22238"/>
              <a:gd name="connsiteX17" fmla="*/ 0 w 21677"/>
              <a:gd name="connsiteY17" fmla="*/ 0 h 22238"/>
              <a:gd name="connsiteX0" fmla="*/ 0 w 21677"/>
              <a:gd name="connsiteY0" fmla="*/ 0 h 22238"/>
              <a:gd name="connsiteX1" fmla="*/ 21600 w 21677"/>
              <a:gd name="connsiteY1" fmla="*/ 0 h 22238"/>
              <a:gd name="connsiteX2" fmla="*/ 21677 w 21677"/>
              <a:gd name="connsiteY2" fmla="*/ 21940 h 22238"/>
              <a:gd name="connsiteX3" fmla="*/ 20165 w 21677"/>
              <a:gd name="connsiteY3" fmla="*/ 21904 h 22238"/>
              <a:gd name="connsiteX4" fmla="*/ 19025 w 21677"/>
              <a:gd name="connsiteY4" fmla="*/ 21561 h 22238"/>
              <a:gd name="connsiteX5" fmla="*/ 18012 w 21677"/>
              <a:gd name="connsiteY5" fmla="*/ 21436 h 22238"/>
              <a:gd name="connsiteX6" fmla="*/ 16321 w 21677"/>
              <a:gd name="connsiteY6" fmla="*/ 21342 h 22238"/>
              <a:gd name="connsiteX7" fmla="*/ 14527 w 21677"/>
              <a:gd name="connsiteY7" fmla="*/ 20999 h 22238"/>
              <a:gd name="connsiteX8" fmla="*/ 13000 w 21677"/>
              <a:gd name="connsiteY8" fmla="*/ 21404 h 22238"/>
              <a:gd name="connsiteX9" fmla="*/ 11867 w 21677"/>
              <a:gd name="connsiteY9" fmla="*/ 21904 h 22238"/>
              <a:gd name="connsiteX10" fmla="*/ 10939 w 21677"/>
              <a:gd name="connsiteY10" fmla="*/ 21904 h 22238"/>
              <a:gd name="connsiteX11" fmla="*/ 7876 w 21677"/>
              <a:gd name="connsiteY11" fmla="*/ 21436 h 22238"/>
              <a:gd name="connsiteX12" fmla="*/ 7181 w 21677"/>
              <a:gd name="connsiteY12" fmla="*/ 21437 h 22238"/>
              <a:gd name="connsiteX13" fmla="*/ 4503 w 21677"/>
              <a:gd name="connsiteY13" fmla="*/ 22216 h 22238"/>
              <a:gd name="connsiteX14" fmla="*/ 2315 w 21677"/>
              <a:gd name="connsiteY14" fmla="*/ 21841 h 22238"/>
              <a:gd name="connsiteX15" fmla="*/ 1465 w 21677"/>
              <a:gd name="connsiteY15" fmla="*/ 21436 h 22238"/>
              <a:gd name="connsiteX16" fmla="*/ 821 w 21677"/>
              <a:gd name="connsiteY16" fmla="*/ 20406 h 22238"/>
              <a:gd name="connsiteX17" fmla="*/ 0 w 21677"/>
              <a:gd name="connsiteY17" fmla="*/ 20172 h 22238"/>
              <a:gd name="connsiteX18" fmla="*/ 0 w 21677"/>
              <a:gd name="connsiteY18" fmla="*/ 0 h 22238"/>
              <a:gd name="connsiteX0" fmla="*/ 0 w 21677"/>
              <a:gd name="connsiteY0" fmla="*/ 0 h 22391"/>
              <a:gd name="connsiteX1" fmla="*/ 21600 w 21677"/>
              <a:gd name="connsiteY1" fmla="*/ 0 h 22391"/>
              <a:gd name="connsiteX2" fmla="*/ 21677 w 21677"/>
              <a:gd name="connsiteY2" fmla="*/ 21940 h 22391"/>
              <a:gd name="connsiteX3" fmla="*/ 20165 w 21677"/>
              <a:gd name="connsiteY3" fmla="*/ 21904 h 22391"/>
              <a:gd name="connsiteX4" fmla="*/ 19025 w 21677"/>
              <a:gd name="connsiteY4" fmla="*/ 21561 h 22391"/>
              <a:gd name="connsiteX5" fmla="*/ 18012 w 21677"/>
              <a:gd name="connsiteY5" fmla="*/ 21436 h 22391"/>
              <a:gd name="connsiteX6" fmla="*/ 16321 w 21677"/>
              <a:gd name="connsiteY6" fmla="*/ 21342 h 22391"/>
              <a:gd name="connsiteX7" fmla="*/ 14527 w 21677"/>
              <a:gd name="connsiteY7" fmla="*/ 20999 h 22391"/>
              <a:gd name="connsiteX8" fmla="*/ 13000 w 21677"/>
              <a:gd name="connsiteY8" fmla="*/ 21404 h 22391"/>
              <a:gd name="connsiteX9" fmla="*/ 11867 w 21677"/>
              <a:gd name="connsiteY9" fmla="*/ 21904 h 22391"/>
              <a:gd name="connsiteX10" fmla="*/ 10939 w 21677"/>
              <a:gd name="connsiteY10" fmla="*/ 21904 h 22391"/>
              <a:gd name="connsiteX11" fmla="*/ 7876 w 21677"/>
              <a:gd name="connsiteY11" fmla="*/ 21436 h 22391"/>
              <a:gd name="connsiteX12" fmla="*/ 7181 w 21677"/>
              <a:gd name="connsiteY12" fmla="*/ 21437 h 22391"/>
              <a:gd name="connsiteX13" fmla="*/ 4452 w 21677"/>
              <a:gd name="connsiteY13" fmla="*/ 22372 h 22391"/>
              <a:gd name="connsiteX14" fmla="*/ 2315 w 21677"/>
              <a:gd name="connsiteY14" fmla="*/ 21841 h 22391"/>
              <a:gd name="connsiteX15" fmla="*/ 1465 w 21677"/>
              <a:gd name="connsiteY15" fmla="*/ 21436 h 22391"/>
              <a:gd name="connsiteX16" fmla="*/ 821 w 21677"/>
              <a:gd name="connsiteY16" fmla="*/ 20406 h 22391"/>
              <a:gd name="connsiteX17" fmla="*/ 0 w 21677"/>
              <a:gd name="connsiteY17" fmla="*/ 20172 h 22391"/>
              <a:gd name="connsiteX18" fmla="*/ 0 w 21677"/>
              <a:gd name="connsiteY18" fmla="*/ 0 h 22391"/>
              <a:gd name="connsiteX0" fmla="*/ 0 w 21677"/>
              <a:gd name="connsiteY0" fmla="*/ 0 h 22391"/>
              <a:gd name="connsiteX1" fmla="*/ 21600 w 21677"/>
              <a:gd name="connsiteY1" fmla="*/ 0 h 22391"/>
              <a:gd name="connsiteX2" fmla="*/ 21677 w 21677"/>
              <a:gd name="connsiteY2" fmla="*/ 21940 h 22391"/>
              <a:gd name="connsiteX3" fmla="*/ 20165 w 21677"/>
              <a:gd name="connsiteY3" fmla="*/ 21904 h 22391"/>
              <a:gd name="connsiteX4" fmla="*/ 19025 w 21677"/>
              <a:gd name="connsiteY4" fmla="*/ 21561 h 22391"/>
              <a:gd name="connsiteX5" fmla="*/ 18012 w 21677"/>
              <a:gd name="connsiteY5" fmla="*/ 21436 h 22391"/>
              <a:gd name="connsiteX6" fmla="*/ 16321 w 21677"/>
              <a:gd name="connsiteY6" fmla="*/ 21342 h 22391"/>
              <a:gd name="connsiteX7" fmla="*/ 14527 w 21677"/>
              <a:gd name="connsiteY7" fmla="*/ 20999 h 22391"/>
              <a:gd name="connsiteX8" fmla="*/ 13000 w 21677"/>
              <a:gd name="connsiteY8" fmla="*/ 21404 h 22391"/>
              <a:gd name="connsiteX9" fmla="*/ 11867 w 21677"/>
              <a:gd name="connsiteY9" fmla="*/ 21904 h 22391"/>
              <a:gd name="connsiteX10" fmla="*/ 10939 w 21677"/>
              <a:gd name="connsiteY10" fmla="*/ 21904 h 22391"/>
              <a:gd name="connsiteX11" fmla="*/ 7876 w 21677"/>
              <a:gd name="connsiteY11" fmla="*/ 21436 h 22391"/>
              <a:gd name="connsiteX12" fmla="*/ 7181 w 21677"/>
              <a:gd name="connsiteY12" fmla="*/ 21437 h 22391"/>
              <a:gd name="connsiteX13" fmla="*/ 4452 w 21677"/>
              <a:gd name="connsiteY13" fmla="*/ 22372 h 22391"/>
              <a:gd name="connsiteX14" fmla="*/ 2238 w 21677"/>
              <a:gd name="connsiteY14" fmla="*/ 21997 h 22391"/>
              <a:gd name="connsiteX15" fmla="*/ 1465 w 21677"/>
              <a:gd name="connsiteY15" fmla="*/ 21436 h 22391"/>
              <a:gd name="connsiteX16" fmla="*/ 821 w 21677"/>
              <a:gd name="connsiteY16" fmla="*/ 20406 h 22391"/>
              <a:gd name="connsiteX17" fmla="*/ 0 w 21677"/>
              <a:gd name="connsiteY17" fmla="*/ 20172 h 22391"/>
              <a:gd name="connsiteX18" fmla="*/ 0 w 21677"/>
              <a:gd name="connsiteY18" fmla="*/ 0 h 22391"/>
              <a:gd name="connsiteX0" fmla="*/ 0 w 21677"/>
              <a:gd name="connsiteY0" fmla="*/ 0 h 22391"/>
              <a:gd name="connsiteX1" fmla="*/ 21600 w 21677"/>
              <a:gd name="connsiteY1" fmla="*/ 0 h 22391"/>
              <a:gd name="connsiteX2" fmla="*/ 21677 w 21677"/>
              <a:gd name="connsiteY2" fmla="*/ 21940 h 22391"/>
              <a:gd name="connsiteX3" fmla="*/ 20165 w 21677"/>
              <a:gd name="connsiteY3" fmla="*/ 21904 h 22391"/>
              <a:gd name="connsiteX4" fmla="*/ 19025 w 21677"/>
              <a:gd name="connsiteY4" fmla="*/ 21561 h 22391"/>
              <a:gd name="connsiteX5" fmla="*/ 18012 w 21677"/>
              <a:gd name="connsiteY5" fmla="*/ 21436 h 22391"/>
              <a:gd name="connsiteX6" fmla="*/ 16321 w 21677"/>
              <a:gd name="connsiteY6" fmla="*/ 21342 h 22391"/>
              <a:gd name="connsiteX7" fmla="*/ 14527 w 21677"/>
              <a:gd name="connsiteY7" fmla="*/ 20999 h 22391"/>
              <a:gd name="connsiteX8" fmla="*/ 13000 w 21677"/>
              <a:gd name="connsiteY8" fmla="*/ 21404 h 22391"/>
              <a:gd name="connsiteX9" fmla="*/ 11867 w 21677"/>
              <a:gd name="connsiteY9" fmla="*/ 21904 h 22391"/>
              <a:gd name="connsiteX10" fmla="*/ 10939 w 21677"/>
              <a:gd name="connsiteY10" fmla="*/ 21904 h 22391"/>
              <a:gd name="connsiteX11" fmla="*/ 7876 w 21677"/>
              <a:gd name="connsiteY11" fmla="*/ 21436 h 22391"/>
              <a:gd name="connsiteX12" fmla="*/ 7181 w 21677"/>
              <a:gd name="connsiteY12" fmla="*/ 21437 h 22391"/>
              <a:gd name="connsiteX13" fmla="*/ 4452 w 21677"/>
              <a:gd name="connsiteY13" fmla="*/ 22372 h 22391"/>
              <a:gd name="connsiteX14" fmla="*/ 3216 w 21677"/>
              <a:gd name="connsiteY14" fmla="*/ 22029 h 22391"/>
              <a:gd name="connsiteX15" fmla="*/ 2238 w 21677"/>
              <a:gd name="connsiteY15" fmla="*/ 21997 h 22391"/>
              <a:gd name="connsiteX16" fmla="*/ 1465 w 21677"/>
              <a:gd name="connsiteY16" fmla="*/ 21436 h 22391"/>
              <a:gd name="connsiteX17" fmla="*/ 821 w 21677"/>
              <a:gd name="connsiteY17" fmla="*/ 20406 h 22391"/>
              <a:gd name="connsiteX18" fmla="*/ 0 w 21677"/>
              <a:gd name="connsiteY18" fmla="*/ 20172 h 22391"/>
              <a:gd name="connsiteX19" fmla="*/ 0 w 21677"/>
              <a:gd name="connsiteY19" fmla="*/ 0 h 22391"/>
              <a:gd name="connsiteX0" fmla="*/ 0 w 21677"/>
              <a:gd name="connsiteY0" fmla="*/ 0 h 22391"/>
              <a:gd name="connsiteX1" fmla="*/ 21600 w 21677"/>
              <a:gd name="connsiteY1" fmla="*/ 0 h 22391"/>
              <a:gd name="connsiteX2" fmla="*/ 21677 w 21677"/>
              <a:gd name="connsiteY2" fmla="*/ 21940 h 22391"/>
              <a:gd name="connsiteX3" fmla="*/ 20165 w 21677"/>
              <a:gd name="connsiteY3" fmla="*/ 21904 h 22391"/>
              <a:gd name="connsiteX4" fmla="*/ 19025 w 21677"/>
              <a:gd name="connsiteY4" fmla="*/ 21561 h 22391"/>
              <a:gd name="connsiteX5" fmla="*/ 18012 w 21677"/>
              <a:gd name="connsiteY5" fmla="*/ 21436 h 22391"/>
              <a:gd name="connsiteX6" fmla="*/ 16321 w 21677"/>
              <a:gd name="connsiteY6" fmla="*/ 21342 h 22391"/>
              <a:gd name="connsiteX7" fmla="*/ 14527 w 21677"/>
              <a:gd name="connsiteY7" fmla="*/ 20999 h 22391"/>
              <a:gd name="connsiteX8" fmla="*/ 13000 w 21677"/>
              <a:gd name="connsiteY8" fmla="*/ 21404 h 22391"/>
              <a:gd name="connsiteX9" fmla="*/ 11867 w 21677"/>
              <a:gd name="connsiteY9" fmla="*/ 21904 h 22391"/>
              <a:gd name="connsiteX10" fmla="*/ 10939 w 21677"/>
              <a:gd name="connsiteY10" fmla="*/ 21904 h 22391"/>
              <a:gd name="connsiteX11" fmla="*/ 9472 w 21677"/>
              <a:gd name="connsiteY11" fmla="*/ 21779 h 22391"/>
              <a:gd name="connsiteX12" fmla="*/ 7876 w 21677"/>
              <a:gd name="connsiteY12" fmla="*/ 21436 h 22391"/>
              <a:gd name="connsiteX13" fmla="*/ 7181 w 21677"/>
              <a:gd name="connsiteY13" fmla="*/ 21437 h 22391"/>
              <a:gd name="connsiteX14" fmla="*/ 4452 w 21677"/>
              <a:gd name="connsiteY14" fmla="*/ 22372 h 22391"/>
              <a:gd name="connsiteX15" fmla="*/ 3216 w 21677"/>
              <a:gd name="connsiteY15" fmla="*/ 22029 h 22391"/>
              <a:gd name="connsiteX16" fmla="*/ 2238 w 21677"/>
              <a:gd name="connsiteY16" fmla="*/ 21997 h 22391"/>
              <a:gd name="connsiteX17" fmla="*/ 1465 w 21677"/>
              <a:gd name="connsiteY17" fmla="*/ 21436 h 22391"/>
              <a:gd name="connsiteX18" fmla="*/ 821 w 21677"/>
              <a:gd name="connsiteY18" fmla="*/ 20406 h 22391"/>
              <a:gd name="connsiteX19" fmla="*/ 0 w 21677"/>
              <a:gd name="connsiteY19" fmla="*/ 20172 h 22391"/>
              <a:gd name="connsiteX20" fmla="*/ 0 w 21677"/>
              <a:gd name="connsiteY20" fmla="*/ 0 h 22391"/>
              <a:gd name="connsiteX0" fmla="*/ 0 w 21677"/>
              <a:gd name="connsiteY0" fmla="*/ 0 h 22391"/>
              <a:gd name="connsiteX1" fmla="*/ 21600 w 21677"/>
              <a:gd name="connsiteY1" fmla="*/ 0 h 22391"/>
              <a:gd name="connsiteX2" fmla="*/ 21677 w 21677"/>
              <a:gd name="connsiteY2" fmla="*/ 21940 h 22391"/>
              <a:gd name="connsiteX3" fmla="*/ 20165 w 21677"/>
              <a:gd name="connsiteY3" fmla="*/ 21904 h 22391"/>
              <a:gd name="connsiteX4" fmla="*/ 19025 w 21677"/>
              <a:gd name="connsiteY4" fmla="*/ 21561 h 22391"/>
              <a:gd name="connsiteX5" fmla="*/ 18012 w 21677"/>
              <a:gd name="connsiteY5" fmla="*/ 21436 h 22391"/>
              <a:gd name="connsiteX6" fmla="*/ 16321 w 21677"/>
              <a:gd name="connsiteY6" fmla="*/ 21342 h 22391"/>
              <a:gd name="connsiteX7" fmla="*/ 14527 w 21677"/>
              <a:gd name="connsiteY7" fmla="*/ 20999 h 22391"/>
              <a:gd name="connsiteX8" fmla="*/ 13000 w 21677"/>
              <a:gd name="connsiteY8" fmla="*/ 21404 h 22391"/>
              <a:gd name="connsiteX9" fmla="*/ 11867 w 21677"/>
              <a:gd name="connsiteY9" fmla="*/ 21904 h 22391"/>
              <a:gd name="connsiteX10" fmla="*/ 10836 w 21677"/>
              <a:gd name="connsiteY10" fmla="*/ 22060 h 22391"/>
              <a:gd name="connsiteX11" fmla="*/ 9472 w 21677"/>
              <a:gd name="connsiteY11" fmla="*/ 21779 h 22391"/>
              <a:gd name="connsiteX12" fmla="*/ 7876 w 21677"/>
              <a:gd name="connsiteY12" fmla="*/ 21436 h 22391"/>
              <a:gd name="connsiteX13" fmla="*/ 7181 w 21677"/>
              <a:gd name="connsiteY13" fmla="*/ 21437 h 22391"/>
              <a:gd name="connsiteX14" fmla="*/ 4452 w 21677"/>
              <a:gd name="connsiteY14" fmla="*/ 22372 h 22391"/>
              <a:gd name="connsiteX15" fmla="*/ 3216 w 21677"/>
              <a:gd name="connsiteY15" fmla="*/ 22029 h 22391"/>
              <a:gd name="connsiteX16" fmla="*/ 2238 w 21677"/>
              <a:gd name="connsiteY16" fmla="*/ 21997 h 22391"/>
              <a:gd name="connsiteX17" fmla="*/ 1465 w 21677"/>
              <a:gd name="connsiteY17" fmla="*/ 21436 h 22391"/>
              <a:gd name="connsiteX18" fmla="*/ 821 w 21677"/>
              <a:gd name="connsiteY18" fmla="*/ 20406 h 22391"/>
              <a:gd name="connsiteX19" fmla="*/ 0 w 21677"/>
              <a:gd name="connsiteY19" fmla="*/ 20172 h 22391"/>
              <a:gd name="connsiteX20" fmla="*/ 0 w 21677"/>
              <a:gd name="connsiteY20" fmla="*/ 0 h 22391"/>
              <a:gd name="connsiteX0" fmla="*/ 0 w 21677"/>
              <a:gd name="connsiteY0" fmla="*/ 0 h 22391"/>
              <a:gd name="connsiteX1" fmla="*/ 21600 w 21677"/>
              <a:gd name="connsiteY1" fmla="*/ 0 h 22391"/>
              <a:gd name="connsiteX2" fmla="*/ 21677 w 21677"/>
              <a:gd name="connsiteY2" fmla="*/ 21940 h 22391"/>
              <a:gd name="connsiteX3" fmla="*/ 20165 w 21677"/>
              <a:gd name="connsiteY3" fmla="*/ 21904 h 22391"/>
              <a:gd name="connsiteX4" fmla="*/ 19025 w 21677"/>
              <a:gd name="connsiteY4" fmla="*/ 21561 h 22391"/>
              <a:gd name="connsiteX5" fmla="*/ 18012 w 21677"/>
              <a:gd name="connsiteY5" fmla="*/ 21436 h 22391"/>
              <a:gd name="connsiteX6" fmla="*/ 16321 w 21677"/>
              <a:gd name="connsiteY6" fmla="*/ 21342 h 22391"/>
              <a:gd name="connsiteX7" fmla="*/ 14527 w 21677"/>
              <a:gd name="connsiteY7" fmla="*/ 20999 h 22391"/>
              <a:gd name="connsiteX8" fmla="*/ 13206 w 21677"/>
              <a:gd name="connsiteY8" fmla="*/ 21279 h 22391"/>
              <a:gd name="connsiteX9" fmla="*/ 11867 w 21677"/>
              <a:gd name="connsiteY9" fmla="*/ 21904 h 22391"/>
              <a:gd name="connsiteX10" fmla="*/ 10836 w 21677"/>
              <a:gd name="connsiteY10" fmla="*/ 22060 h 22391"/>
              <a:gd name="connsiteX11" fmla="*/ 9472 w 21677"/>
              <a:gd name="connsiteY11" fmla="*/ 21779 h 22391"/>
              <a:gd name="connsiteX12" fmla="*/ 7876 w 21677"/>
              <a:gd name="connsiteY12" fmla="*/ 21436 h 22391"/>
              <a:gd name="connsiteX13" fmla="*/ 7181 w 21677"/>
              <a:gd name="connsiteY13" fmla="*/ 21437 h 22391"/>
              <a:gd name="connsiteX14" fmla="*/ 4452 w 21677"/>
              <a:gd name="connsiteY14" fmla="*/ 22372 h 22391"/>
              <a:gd name="connsiteX15" fmla="*/ 3216 w 21677"/>
              <a:gd name="connsiteY15" fmla="*/ 22029 h 22391"/>
              <a:gd name="connsiteX16" fmla="*/ 2238 w 21677"/>
              <a:gd name="connsiteY16" fmla="*/ 21997 h 22391"/>
              <a:gd name="connsiteX17" fmla="*/ 1465 w 21677"/>
              <a:gd name="connsiteY17" fmla="*/ 21436 h 22391"/>
              <a:gd name="connsiteX18" fmla="*/ 821 w 21677"/>
              <a:gd name="connsiteY18" fmla="*/ 20406 h 22391"/>
              <a:gd name="connsiteX19" fmla="*/ 0 w 21677"/>
              <a:gd name="connsiteY19" fmla="*/ 20172 h 22391"/>
              <a:gd name="connsiteX20" fmla="*/ 0 w 21677"/>
              <a:gd name="connsiteY20" fmla="*/ 0 h 22391"/>
              <a:gd name="connsiteX0" fmla="*/ 0 w 21677"/>
              <a:gd name="connsiteY0" fmla="*/ 0 h 22391"/>
              <a:gd name="connsiteX1" fmla="*/ 21600 w 21677"/>
              <a:gd name="connsiteY1" fmla="*/ 0 h 22391"/>
              <a:gd name="connsiteX2" fmla="*/ 21677 w 21677"/>
              <a:gd name="connsiteY2" fmla="*/ 21940 h 22391"/>
              <a:gd name="connsiteX3" fmla="*/ 20165 w 21677"/>
              <a:gd name="connsiteY3" fmla="*/ 21904 h 22391"/>
              <a:gd name="connsiteX4" fmla="*/ 19025 w 21677"/>
              <a:gd name="connsiteY4" fmla="*/ 21561 h 22391"/>
              <a:gd name="connsiteX5" fmla="*/ 18012 w 21677"/>
              <a:gd name="connsiteY5" fmla="*/ 21436 h 22391"/>
              <a:gd name="connsiteX6" fmla="*/ 16295 w 21677"/>
              <a:gd name="connsiteY6" fmla="*/ 21311 h 22391"/>
              <a:gd name="connsiteX7" fmla="*/ 14527 w 21677"/>
              <a:gd name="connsiteY7" fmla="*/ 20999 h 22391"/>
              <a:gd name="connsiteX8" fmla="*/ 13206 w 21677"/>
              <a:gd name="connsiteY8" fmla="*/ 21279 h 22391"/>
              <a:gd name="connsiteX9" fmla="*/ 11867 w 21677"/>
              <a:gd name="connsiteY9" fmla="*/ 21904 h 22391"/>
              <a:gd name="connsiteX10" fmla="*/ 10836 w 21677"/>
              <a:gd name="connsiteY10" fmla="*/ 22060 h 22391"/>
              <a:gd name="connsiteX11" fmla="*/ 9472 w 21677"/>
              <a:gd name="connsiteY11" fmla="*/ 21779 h 22391"/>
              <a:gd name="connsiteX12" fmla="*/ 7876 w 21677"/>
              <a:gd name="connsiteY12" fmla="*/ 21436 h 22391"/>
              <a:gd name="connsiteX13" fmla="*/ 7181 w 21677"/>
              <a:gd name="connsiteY13" fmla="*/ 21437 h 22391"/>
              <a:gd name="connsiteX14" fmla="*/ 4452 w 21677"/>
              <a:gd name="connsiteY14" fmla="*/ 22372 h 22391"/>
              <a:gd name="connsiteX15" fmla="*/ 3216 w 21677"/>
              <a:gd name="connsiteY15" fmla="*/ 22029 h 22391"/>
              <a:gd name="connsiteX16" fmla="*/ 2238 w 21677"/>
              <a:gd name="connsiteY16" fmla="*/ 21997 h 22391"/>
              <a:gd name="connsiteX17" fmla="*/ 1465 w 21677"/>
              <a:gd name="connsiteY17" fmla="*/ 21436 h 22391"/>
              <a:gd name="connsiteX18" fmla="*/ 821 w 21677"/>
              <a:gd name="connsiteY18" fmla="*/ 20406 h 22391"/>
              <a:gd name="connsiteX19" fmla="*/ 0 w 21677"/>
              <a:gd name="connsiteY19" fmla="*/ 20172 h 22391"/>
              <a:gd name="connsiteX20" fmla="*/ 0 w 21677"/>
              <a:gd name="connsiteY20" fmla="*/ 0 h 22391"/>
              <a:gd name="connsiteX0" fmla="*/ 0 w 21703"/>
              <a:gd name="connsiteY0" fmla="*/ 0 h 22391"/>
              <a:gd name="connsiteX1" fmla="*/ 21600 w 21703"/>
              <a:gd name="connsiteY1" fmla="*/ 0 h 22391"/>
              <a:gd name="connsiteX2" fmla="*/ 21703 w 21703"/>
              <a:gd name="connsiteY2" fmla="*/ 21878 h 22391"/>
              <a:gd name="connsiteX3" fmla="*/ 20165 w 21703"/>
              <a:gd name="connsiteY3" fmla="*/ 21904 h 22391"/>
              <a:gd name="connsiteX4" fmla="*/ 19025 w 21703"/>
              <a:gd name="connsiteY4" fmla="*/ 21561 h 22391"/>
              <a:gd name="connsiteX5" fmla="*/ 18012 w 21703"/>
              <a:gd name="connsiteY5" fmla="*/ 21436 h 22391"/>
              <a:gd name="connsiteX6" fmla="*/ 16295 w 21703"/>
              <a:gd name="connsiteY6" fmla="*/ 21311 h 22391"/>
              <a:gd name="connsiteX7" fmla="*/ 14527 w 21703"/>
              <a:gd name="connsiteY7" fmla="*/ 20999 h 22391"/>
              <a:gd name="connsiteX8" fmla="*/ 13206 w 21703"/>
              <a:gd name="connsiteY8" fmla="*/ 21279 h 22391"/>
              <a:gd name="connsiteX9" fmla="*/ 11867 w 21703"/>
              <a:gd name="connsiteY9" fmla="*/ 21904 h 22391"/>
              <a:gd name="connsiteX10" fmla="*/ 10836 w 21703"/>
              <a:gd name="connsiteY10" fmla="*/ 22060 h 22391"/>
              <a:gd name="connsiteX11" fmla="*/ 9472 w 21703"/>
              <a:gd name="connsiteY11" fmla="*/ 21779 h 22391"/>
              <a:gd name="connsiteX12" fmla="*/ 7876 w 21703"/>
              <a:gd name="connsiteY12" fmla="*/ 21436 h 22391"/>
              <a:gd name="connsiteX13" fmla="*/ 7181 w 21703"/>
              <a:gd name="connsiteY13" fmla="*/ 21437 h 22391"/>
              <a:gd name="connsiteX14" fmla="*/ 4452 w 21703"/>
              <a:gd name="connsiteY14" fmla="*/ 22372 h 22391"/>
              <a:gd name="connsiteX15" fmla="*/ 3216 w 21703"/>
              <a:gd name="connsiteY15" fmla="*/ 22029 h 22391"/>
              <a:gd name="connsiteX16" fmla="*/ 2238 w 21703"/>
              <a:gd name="connsiteY16" fmla="*/ 21997 h 22391"/>
              <a:gd name="connsiteX17" fmla="*/ 1465 w 21703"/>
              <a:gd name="connsiteY17" fmla="*/ 21436 h 22391"/>
              <a:gd name="connsiteX18" fmla="*/ 821 w 21703"/>
              <a:gd name="connsiteY18" fmla="*/ 20406 h 22391"/>
              <a:gd name="connsiteX19" fmla="*/ 0 w 21703"/>
              <a:gd name="connsiteY19" fmla="*/ 20172 h 22391"/>
              <a:gd name="connsiteX20" fmla="*/ 0 w 21703"/>
              <a:gd name="connsiteY20" fmla="*/ 0 h 22391"/>
              <a:gd name="connsiteX0" fmla="*/ 0 w 21703"/>
              <a:gd name="connsiteY0" fmla="*/ 0 h 22391"/>
              <a:gd name="connsiteX1" fmla="*/ 21600 w 21703"/>
              <a:gd name="connsiteY1" fmla="*/ 0 h 22391"/>
              <a:gd name="connsiteX2" fmla="*/ 21703 w 21703"/>
              <a:gd name="connsiteY2" fmla="*/ 21878 h 22391"/>
              <a:gd name="connsiteX3" fmla="*/ 20165 w 21703"/>
              <a:gd name="connsiteY3" fmla="*/ 21904 h 22391"/>
              <a:gd name="connsiteX4" fmla="*/ 19025 w 21703"/>
              <a:gd name="connsiteY4" fmla="*/ 21561 h 22391"/>
              <a:gd name="connsiteX5" fmla="*/ 18012 w 21703"/>
              <a:gd name="connsiteY5" fmla="*/ 21436 h 22391"/>
              <a:gd name="connsiteX6" fmla="*/ 16295 w 21703"/>
              <a:gd name="connsiteY6" fmla="*/ 21311 h 22391"/>
              <a:gd name="connsiteX7" fmla="*/ 14527 w 21703"/>
              <a:gd name="connsiteY7" fmla="*/ 20999 h 22391"/>
              <a:gd name="connsiteX8" fmla="*/ 13206 w 21703"/>
              <a:gd name="connsiteY8" fmla="*/ 21279 h 22391"/>
              <a:gd name="connsiteX9" fmla="*/ 11867 w 21703"/>
              <a:gd name="connsiteY9" fmla="*/ 21904 h 22391"/>
              <a:gd name="connsiteX10" fmla="*/ 10836 w 21703"/>
              <a:gd name="connsiteY10" fmla="*/ 22060 h 22391"/>
              <a:gd name="connsiteX11" fmla="*/ 9472 w 21703"/>
              <a:gd name="connsiteY11" fmla="*/ 21779 h 22391"/>
              <a:gd name="connsiteX12" fmla="*/ 7876 w 21703"/>
              <a:gd name="connsiteY12" fmla="*/ 21436 h 22391"/>
              <a:gd name="connsiteX13" fmla="*/ 7181 w 21703"/>
              <a:gd name="connsiteY13" fmla="*/ 21437 h 22391"/>
              <a:gd name="connsiteX14" fmla="*/ 4452 w 21703"/>
              <a:gd name="connsiteY14" fmla="*/ 22372 h 22391"/>
              <a:gd name="connsiteX15" fmla="*/ 3216 w 21703"/>
              <a:gd name="connsiteY15" fmla="*/ 22029 h 22391"/>
              <a:gd name="connsiteX16" fmla="*/ 2238 w 21703"/>
              <a:gd name="connsiteY16" fmla="*/ 21997 h 22391"/>
              <a:gd name="connsiteX17" fmla="*/ 1465 w 21703"/>
              <a:gd name="connsiteY17" fmla="*/ 21436 h 22391"/>
              <a:gd name="connsiteX18" fmla="*/ 821 w 21703"/>
              <a:gd name="connsiteY18" fmla="*/ 20406 h 22391"/>
              <a:gd name="connsiteX19" fmla="*/ 0 w 21703"/>
              <a:gd name="connsiteY19" fmla="*/ 20172 h 22391"/>
              <a:gd name="connsiteX20" fmla="*/ 0 w 21703"/>
              <a:gd name="connsiteY20" fmla="*/ 0 h 22391"/>
              <a:gd name="connsiteX0" fmla="*/ 0 w 21703"/>
              <a:gd name="connsiteY0" fmla="*/ 0 h 22391"/>
              <a:gd name="connsiteX1" fmla="*/ 21600 w 21703"/>
              <a:gd name="connsiteY1" fmla="*/ 0 h 22391"/>
              <a:gd name="connsiteX2" fmla="*/ 21703 w 21703"/>
              <a:gd name="connsiteY2" fmla="*/ 21878 h 22391"/>
              <a:gd name="connsiteX3" fmla="*/ 20165 w 21703"/>
              <a:gd name="connsiteY3" fmla="*/ 21904 h 22391"/>
              <a:gd name="connsiteX4" fmla="*/ 19025 w 21703"/>
              <a:gd name="connsiteY4" fmla="*/ 21561 h 22391"/>
              <a:gd name="connsiteX5" fmla="*/ 18012 w 21703"/>
              <a:gd name="connsiteY5" fmla="*/ 21436 h 22391"/>
              <a:gd name="connsiteX6" fmla="*/ 16295 w 21703"/>
              <a:gd name="connsiteY6" fmla="*/ 21311 h 22391"/>
              <a:gd name="connsiteX7" fmla="*/ 14527 w 21703"/>
              <a:gd name="connsiteY7" fmla="*/ 20999 h 22391"/>
              <a:gd name="connsiteX8" fmla="*/ 13206 w 21703"/>
              <a:gd name="connsiteY8" fmla="*/ 21279 h 22391"/>
              <a:gd name="connsiteX9" fmla="*/ 11867 w 21703"/>
              <a:gd name="connsiteY9" fmla="*/ 21904 h 22391"/>
              <a:gd name="connsiteX10" fmla="*/ 10836 w 21703"/>
              <a:gd name="connsiteY10" fmla="*/ 22060 h 22391"/>
              <a:gd name="connsiteX11" fmla="*/ 9472 w 21703"/>
              <a:gd name="connsiteY11" fmla="*/ 21779 h 22391"/>
              <a:gd name="connsiteX12" fmla="*/ 7876 w 21703"/>
              <a:gd name="connsiteY12" fmla="*/ 21436 h 22391"/>
              <a:gd name="connsiteX13" fmla="*/ 7181 w 21703"/>
              <a:gd name="connsiteY13" fmla="*/ 21437 h 22391"/>
              <a:gd name="connsiteX14" fmla="*/ 4452 w 21703"/>
              <a:gd name="connsiteY14" fmla="*/ 22372 h 22391"/>
              <a:gd name="connsiteX15" fmla="*/ 3216 w 21703"/>
              <a:gd name="connsiteY15" fmla="*/ 22029 h 22391"/>
              <a:gd name="connsiteX16" fmla="*/ 2238 w 21703"/>
              <a:gd name="connsiteY16" fmla="*/ 21997 h 22391"/>
              <a:gd name="connsiteX17" fmla="*/ 1465 w 21703"/>
              <a:gd name="connsiteY17" fmla="*/ 21436 h 22391"/>
              <a:gd name="connsiteX18" fmla="*/ 770 w 21703"/>
              <a:gd name="connsiteY18" fmla="*/ 20531 h 22391"/>
              <a:gd name="connsiteX19" fmla="*/ 0 w 21703"/>
              <a:gd name="connsiteY19" fmla="*/ 20172 h 22391"/>
              <a:gd name="connsiteX20" fmla="*/ 0 w 21703"/>
              <a:gd name="connsiteY20" fmla="*/ 0 h 22391"/>
              <a:gd name="connsiteX0" fmla="*/ 0 w 21703"/>
              <a:gd name="connsiteY0" fmla="*/ 0 h 22391"/>
              <a:gd name="connsiteX1" fmla="*/ 21600 w 21703"/>
              <a:gd name="connsiteY1" fmla="*/ 0 h 22391"/>
              <a:gd name="connsiteX2" fmla="*/ 21703 w 21703"/>
              <a:gd name="connsiteY2" fmla="*/ 21734 h 22391"/>
              <a:gd name="connsiteX3" fmla="*/ 20165 w 21703"/>
              <a:gd name="connsiteY3" fmla="*/ 21904 h 22391"/>
              <a:gd name="connsiteX4" fmla="*/ 19025 w 21703"/>
              <a:gd name="connsiteY4" fmla="*/ 21561 h 22391"/>
              <a:gd name="connsiteX5" fmla="*/ 18012 w 21703"/>
              <a:gd name="connsiteY5" fmla="*/ 21436 h 22391"/>
              <a:gd name="connsiteX6" fmla="*/ 16295 w 21703"/>
              <a:gd name="connsiteY6" fmla="*/ 21311 h 22391"/>
              <a:gd name="connsiteX7" fmla="*/ 14527 w 21703"/>
              <a:gd name="connsiteY7" fmla="*/ 20999 h 22391"/>
              <a:gd name="connsiteX8" fmla="*/ 13206 w 21703"/>
              <a:gd name="connsiteY8" fmla="*/ 21279 h 22391"/>
              <a:gd name="connsiteX9" fmla="*/ 11867 w 21703"/>
              <a:gd name="connsiteY9" fmla="*/ 21904 h 22391"/>
              <a:gd name="connsiteX10" fmla="*/ 10836 w 21703"/>
              <a:gd name="connsiteY10" fmla="*/ 22060 h 22391"/>
              <a:gd name="connsiteX11" fmla="*/ 9472 w 21703"/>
              <a:gd name="connsiteY11" fmla="*/ 21779 h 22391"/>
              <a:gd name="connsiteX12" fmla="*/ 7876 w 21703"/>
              <a:gd name="connsiteY12" fmla="*/ 21436 h 22391"/>
              <a:gd name="connsiteX13" fmla="*/ 7181 w 21703"/>
              <a:gd name="connsiteY13" fmla="*/ 21437 h 22391"/>
              <a:gd name="connsiteX14" fmla="*/ 4452 w 21703"/>
              <a:gd name="connsiteY14" fmla="*/ 22372 h 22391"/>
              <a:gd name="connsiteX15" fmla="*/ 3216 w 21703"/>
              <a:gd name="connsiteY15" fmla="*/ 22029 h 22391"/>
              <a:gd name="connsiteX16" fmla="*/ 2238 w 21703"/>
              <a:gd name="connsiteY16" fmla="*/ 21997 h 22391"/>
              <a:gd name="connsiteX17" fmla="*/ 1465 w 21703"/>
              <a:gd name="connsiteY17" fmla="*/ 21436 h 22391"/>
              <a:gd name="connsiteX18" fmla="*/ 770 w 21703"/>
              <a:gd name="connsiteY18" fmla="*/ 20531 h 22391"/>
              <a:gd name="connsiteX19" fmla="*/ 0 w 21703"/>
              <a:gd name="connsiteY19" fmla="*/ 20172 h 22391"/>
              <a:gd name="connsiteX20" fmla="*/ 0 w 21703"/>
              <a:gd name="connsiteY20" fmla="*/ 0 h 22391"/>
              <a:gd name="connsiteX0" fmla="*/ 0 w 21703"/>
              <a:gd name="connsiteY0" fmla="*/ 0 h 23402"/>
              <a:gd name="connsiteX1" fmla="*/ 21600 w 21703"/>
              <a:gd name="connsiteY1" fmla="*/ 0 h 23402"/>
              <a:gd name="connsiteX2" fmla="*/ 21703 w 21703"/>
              <a:gd name="connsiteY2" fmla="*/ 21734 h 23402"/>
              <a:gd name="connsiteX3" fmla="*/ 21074 w 21703"/>
              <a:gd name="connsiteY3" fmla="*/ 21946 h 23402"/>
              <a:gd name="connsiteX4" fmla="*/ 20165 w 21703"/>
              <a:gd name="connsiteY4" fmla="*/ 21904 h 23402"/>
              <a:gd name="connsiteX5" fmla="*/ 19025 w 21703"/>
              <a:gd name="connsiteY5" fmla="*/ 21561 h 23402"/>
              <a:gd name="connsiteX6" fmla="*/ 18012 w 21703"/>
              <a:gd name="connsiteY6" fmla="*/ 21436 h 23402"/>
              <a:gd name="connsiteX7" fmla="*/ 16295 w 21703"/>
              <a:gd name="connsiteY7" fmla="*/ 21311 h 23402"/>
              <a:gd name="connsiteX8" fmla="*/ 14527 w 21703"/>
              <a:gd name="connsiteY8" fmla="*/ 20999 h 23402"/>
              <a:gd name="connsiteX9" fmla="*/ 13206 w 21703"/>
              <a:gd name="connsiteY9" fmla="*/ 21279 h 23402"/>
              <a:gd name="connsiteX10" fmla="*/ 11867 w 21703"/>
              <a:gd name="connsiteY10" fmla="*/ 21904 h 23402"/>
              <a:gd name="connsiteX11" fmla="*/ 10836 w 21703"/>
              <a:gd name="connsiteY11" fmla="*/ 22060 h 23402"/>
              <a:gd name="connsiteX12" fmla="*/ 9472 w 21703"/>
              <a:gd name="connsiteY12" fmla="*/ 21779 h 23402"/>
              <a:gd name="connsiteX13" fmla="*/ 7876 w 21703"/>
              <a:gd name="connsiteY13" fmla="*/ 21436 h 23402"/>
              <a:gd name="connsiteX14" fmla="*/ 7181 w 21703"/>
              <a:gd name="connsiteY14" fmla="*/ 21437 h 23402"/>
              <a:gd name="connsiteX15" fmla="*/ 4452 w 21703"/>
              <a:gd name="connsiteY15" fmla="*/ 22372 h 23402"/>
              <a:gd name="connsiteX16" fmla="*/ 3216 w 21703"/>
              <a:gd name="connsiteY16" fmla="*/ 22029 h 23402"/>
              <a:gd name="connsiteX17" fmla="*/ 2238 w 21703"/>
              <a:gd name="connsiteY17" fmla="*/ 21997 h 23402"/>
              <a:gd name="connsiteX18" fmla="*/ 1465 w 21703"/>
              <a:gd name="connsiteY18" fmla="*/ 21436 h 23402"/>
              <a:gd name="connsiteX19" fmla="*/ 770 w 21703"/>
              <a:gd name="connsiteY19" fmla="*/ 20531 h 23402"/>
              <a:gd name="connsiteX20" fmla="*/ 0 w 21703"/>
              <a:gd name="connsiteY20" fmla="*/ 20172 h 23402"/>
              <a:gd name="connsiteX21" fmla="*/ 0 w 21703"/>
              <a:gd name="connsiteY21" fmla="*/ 0 h 23402"/>
              <a:gd name="connsiteX0" fmla="*/ 0 w 21703"/>
              <a:gd name="connsiteY0" fmla="*/ 0 h 22391"/>
              <a:gd name="connsiteX1" fmla="*/ 21600 w 21703"/>
              <a:gd name="connsiteY1" fmla="*/ 0 h 22391"/>
              <a:gd name="connsiteX2" fmla="*/ 21703 w 21703"/>
              <a:gd name="connsiteY2" fmla="*/ 21734 h 22391"/>
              <a:gd name="connsiteX3" fmla="*/ 21074 w 21703"/>
              <a:gd name="connsiteY3" fmla="*/ 21946 h 22391"/>
              <a:gd name="connsiteX4" fmla="*/ 20165 w 21703"/>
              <a:gd name="connsiteY4" fmla="*/ 21904 h 22391"/>
              <a:gd name="connsiteX5" fmla="*/ 19025 w 21703"/>
              <a:gd name="connsiteY5" fmla="*/ 21561 h 22391"/>
              <a:gd name="connsiteX6" fmla="*/ 18012 w 21703"/>
              <a:gd name="connsiteY6" fmla="*/ 21436 h 22391"/>
              <a:gd name="connsiteX7" fmla="*/ 16295 w 21703"/>
              <a:gd name="connsiteY7" fmla="*/ 21311 h 22391"/>
              <a:gd name="connsiteX8" fmla="*/ 14527 w 21703"/>
              <a:gd name="connsiteY8" fmla="*/ 20999 h 22391"/>
              <a:gd name="connsiteX9" fmla="*/ 13206 w 21703"/>
              <a:gd name="connsiteY9" fmla="*/ 21279 h 22391"/>
              <a:gd name="connsiteX10" fmla="*/ 11867 w 21703"/>
              <a:gd name="connsiteY10" fmla="*/ 21904 h 22391"/>
              <a:gd name="connsiteX11" fmla="*/ 10836 w 21703"/>
              <a:gd name="connsiteY11" fmla="*/ 22060 h 22391"/>
              <a:gd name="connsiteX12" fmla="*/ 9472 w 21703"/>
              <a:gd name="connsiteY12" fmla="*/ 21779 h 22391"/>
              <a:gd name="connsiteX13" fmla="*/ 7876 w 21703"/>
              <a:gd name="connsiteY13" fmla="*/ 21436 h 22391"/>
              <a:gd name="connsiteX14" fmla="*/ 7181 w 21703"/>
              <a:gd name="connsiteY14" fmla="*/ 21437 h 22391"/>
              <a:gd name="connsiteX15" fmla="*/ 4452 w 21703"/>
              <a:gd name="connsiteY15" fmla="*/ 22372 h 22391"/>
              <a:gd name="connsiteX16" fmla="*/ 3216 w 21703"/>
              <a:gd name="connsiteY16" fmla="*/ 22029 h 22391"/>
              <a:gd name="connsiteX17" fmla="*/ 2238 w 21703"/>
              <a:gd name="connsiteY17" fmla="*/ 21997 h 22391"/>
              <a:gd name="connsiteX18" fmla="*/ 1465 w 21703"/>
              <a:gd name="connsiteY18" fmla="*/ 21436 h 22391"/>
              <a:gd name="connsiteX19" fmla="*/ 770 w 21703"/>
              <a:gd name="connsiteY19" fmla="*/ 20531 h 22391"/>
              <a:gd name="connsiteX20" fmla="*/ 0 w 21703"/>
              <a:gd name="connsiteY20" fmla="*/ 20172 h 22391"/>
              <a:gd name="connsiteX21" fmla="*/ 0 w 21703"/>
              <a:gd name="connsiteY21" fmla="*/ 0 h 22391"/>
              <a:gd name="connsiteX0" fmla="*/ 0 w 21703"/>
              <a:gd name="connsiteY0" fmla="*/ 0 h 22391"/>
              <a:gd name="connsiteX1" fmla="*/ 21600 w 21703"/>
              <a:gd name="connsiteY1" fmla="*/ 0 h 22391"/>
              <a:gd name="connsiteX2" fmla="*/ 21703 w 21703"/>
              <a:gd name="connsiteY2" fmla="*/ 21857 h 22391"/>
              <a:gd name="connsiteX3" fmla="*/ 21074 w 21703"/>
              <a:gd name="connsiteY3" fmla="*/ 21946 h 22391"/>
              <a:gd name="connsiteX4" fmla="*/ 20165 w 21703"/>
              <a:gd name="connsiteY4" fmla="*/ 21904 h 22391"/>
              <a:gd name="connsiteX5" fmla="*/ 19025 w 21703"/>
              <a:gd name="connsiteY5" fmla="*/ 21561 h 22391"/>
              <a:gd name="connsiteX6" fmla="*/ 18012 w 21703"/>
              <a:gd name="connsiteY6" fmla="*/ 21436 h 22391"/>
              <a:gd name="connsiteX7" fmla="*/ 16295 w 21703"/>
              <a:gd name="connsiteY7" fmla="*/ 21311 h 22391"/>
              <a:gd name="connsiteX8" fmla="*/ 14527 w 21703"/>
              <a:gd name="connsiteY8" fmla="*/ 20999 h 22391"/>
              <a:gd name="connsiteX9" fmla="*/ 13206 w 21703"/>
              <a:gd name="connsiteY9" fmla="*/ 21279 h 22391"/>
              <a:gd name="connsiteX10" fmla="*/ 11867 w 21703"/>
              <a:gd name="connsiteY10" fmla="*/ 21904 h 22391"/>
              <a:gd name="connsiteX11" fmla="*/ 10836 w 21703"/>
              <a:gd name="connsiteY11" fmla="*/ 22060 h 22391"/>
              <a:gd name="connsiteX12" fmla="*/ 9472 w 21703"/>
              <a:gd name="connsiteY12" fmla="*/ 21779 h 22391"/>
              <a:gd name="connsiteX13" fmla="*/ 7876 w 21703"/>
              <a:gd name="connsiteY13" fmla="*/ 21436 h 22391"/>
              <a:gd name="connsiteX14" fmla="*/ 7181 w 21703"/>
              <a:gd name="connsiteY14" fmla="*/ 21437 h 22391"/>
              <a:gd name="connsiteX15" fmla="*/ 4452 w 21703"/>
              <a:gd name="connsiteY15" fmla="*/ 22372 h 22391"/>
              <a:gd name="connsiteX16" fmla="*/ 3216 w 21703"/>
              <a:gd name="connsiteY16" fmla="*/ 22029 h 22391"/>
              <a:gd name="connsiteX17" fmla="*/ 2238 w 21703"/>
              <a:gd name="connsiteY17" fmla="*/ 21997 h 22391"/>
              <a:gd name="connsiteX18" fmla="*/ 1465 w 21703"/>
              <a:gd name="connsiteY18" fmla="*/ 21436 h 22391"/>
              <a:gd name="connsiteX19" fmla="*/ 770 w 21703"/>
              <a:gd name="connsiteY19" fmla="*/ 20531 h 22391"/>
              <a:gd name="connsiteX20" fmla="*/ 0 w 21703"/>
              <a:gd name="connsiteY20" fmla="*/ 20172 h 22391"/>
              <a:gd name="connsiteX21" fmla="*/ 0 w 21703"/>
              <a:gd name="connsiteY21" fmla="*/ 0 h 22391"/>
              <a:gd name="connsiteX0" fmla="*/ 0 w 21703"/>
              <a:gd name="connsiteY0" fmla="*/ 62 h 22453"/>
              <a:gd name="connsiteX1" fmla="*/ 21677 w 21703"/>
              <a:gd name="connsiteY1" fmla="*/ 0 h 22453"/>
              <a:gd name="connsiteX2" fmla="*/ 21703 w 21703"/>
              <a:gd name="connsiteY2" fmla="*/ 21919 h 22453"/>
              <a:gd name="connsiteX3" fmla="*/ 21074 w 21703"/>
              <a:gd name="connsiteY3" fmla="*/ 22008 h 22453"/>
              <a:gd name="connsiteX4" fmla="*/ 20165 w 21703"/>
              <a:gd name="connsiteY4" fmla="*/ 21966 h 22453"/>
              <a:gd name="connsiteX5" fmla="*/ 19025 w 21703"/>
              <a:gd name="connsiteY5" fmla="*/ 21623 h 22453"/>
              <a:gd name="connsiteX6" fmla="*/ 18012 w 21703"/>
              <a:gd name="connsiteY6" fmla="*/ 21498 h 22453"/>
              <a:gd name="connsiteX7" fmla="*/ 16295 w 21703"/>
              <a:gd name="connsiteY7" fmla="*/ 21373 h 22453"/>
              <a:gd name="connsiteX8" fmla="*/ 14527 w 21703"/>
              <a:gd name="connsiteY8" fmla="*/ 21061 h 22453"/>
              <a:gd name="connsiteX9" fmla="*/ 13206 w 21703"/>
              <a:gd name="connsiteY9" fmla="*/ 21341 h 22453"/>
              <a:gd name="connsiteX10" fmla="*/ 11867 w 21703"/>
              <a:gd name="connsiteY10" fmla="*/ 21966 h 22453"/>
              <a:gd name="connsiteX11" fmla="*/ 10836 w 21703"/>
              <a:gd name="connsiteY11" fmla="*/ 22122 h 22453"/>
              <a:gd name="connsiteX12" fmla="*/ 9472 w 21703"/>
              <a:gd name="connsiteY12" fmla="*/ 21841 h 22453"/>
              <a:gd name="connsiteX13" fmla="*/ 7876 w 21703"/>
              <a:gd name="connsiteY13" fmla="*/ 21498 h 22453"/>
              <a:gd name="connsiteX14" fmla="*/ 7181 w 21703"/>
              <a:gd name="connsiteY14" fmla="*/ 21499 h 22453"/>
              <a:gd name="connsiteX15" fmla="*/ 4452 w 21703"/>
              <a:gd name="connsiteY15" fmla="*/ 22434 h 22453"/>
              <a:gd name="connsiteX16" fmla="*/ 3216 w 21703"/>
              <a:gd name="connsiteY16" fmla="*/ 22091 h 22453"/>
              <a:gd name="connsiteX17" fmla="*/ 2238 w 21703"/>
              <a:gd name="connsiteY17" fmla="*/ 22059 h 22453"/>
              <a:gd name="connsiteX18" fmla="*/ 1465 w 21703"/>
              <a:gd name="connsiteY18" fmla="*/ 21498 h 22453"/>
              <a:gd name="connsiteX19" fmla="*/ 770 w 21703"/>
              <a:gd name="connsiteY19" fmla="*/ 20593 h 22453"/>
              <a:gd name="connsiteX20" fmla="*/ 0 w 21703"/>
              <a:gd name="connsiteY20" fmla="*/ 20234 h 22453"/>
              <a:gd name="connsiteX21" fmla="*/ 0 w 21703"/>
              <a:gd name="connsiteY21" fmla="*/ 62 h 22453"/>
              <a:gd name="connsiteX0" fmla="*/ 0 w 21703"/>
              <a:gd name="connsiteY0" fmla="*/ 62 h 22453"/>
              <a:gd name="connsiteX1" fmla="*/ 21677 w 21703"/>
              <a:gd name="connsiteY1" fmla="*/ 0 h 22453"/>
              <a:gd name="connsiteX2" fmla="*/ 21703 w 21703"/>
              <a:gd name="connsiteY2" fmla="*/ 21888 h 22453"/>
              <a:gd name="connsiteX3" fmla="*/ 21074 w 21703"/>
              <a:gd name="connsiteY3" fmla="*/ 22008 h 22453"/>
              <a:gd name="connsiteX4" fmla="*/ 20165 w 21703"/>
              <a:gd name="connsiteY4" fmla="*/ 21966 h 22453"/>
              <a:gd name="connsiteX5" fmla="*/ 19025 w 21703"/>
              <a:gd name="connsiteY5" fmla="*/ 21623 h 22453"/>
              <a:gd name="connsiteX6" fmla="*/ 18012 w 21703"/>
              <a:gd name="connsiteY6" fmla="*/ 21498 h 22453"/>
              <a:gd name="connsiteX7" fmla="*/ 16295 w 21703"/>
              <a:gd name="connsiteY7" fmla="*/ 21373 h 22453"/>
              <a:gd name="connsiteX8" fmla="*/ 14527 w 21703"/>
              <a:gd name="connsiteY8" fmla="*/ 21061 h 22453"/>
              <a:gd name="connsiteX9" fmla="*/ 13206 w 21703"/>
              <a:gd name="connsiteY9" fmla="*/ 21341 h 22453"/>
              <a:gd name="connsiteX10" fmla="*/ 11867 w 21703"/>
              <a:gd name="connsiteY10" fmla="*/ 21966 h 22453"/>
              <a:gd name="connsiteX11" fmla="*/ 10836 w 21703"/>
              <a:gd name="connsiteY11" fmla="*/ 22122 h 22453"/>
              <a:gd name="connsiteX12" fmla="*/ 9472 w 21703"/>
              <a:gd name="connsiteY12" fmla="*/ 21841 h 22453"/>
              <a:gd name="connsiteX13" fmla="*/ 7876 w 21703"/>
              <a:gd name="connsiteY13" fmla="*/ 21498 h 22453"/>
              <a:gd name="connsiteX14" fmla="*/ 7181 w 21703"/>
              <a:gd name="connsiteY14" fmla="*/ 21499 h 22453"/>
              <a:gd name="connsiteX15" fmla="*/ 4452 w 21703"/>
              <a:gd name="connsiteY15" fmla="*/ 22434 h 22453"/>
              <a:gd name="connsiteX16" fmla="*/ 3216 w 21703"/>
              <a:gd name="connsiteY16" fmla="*/ 22091 h 22453"/>
              <a:gd name="connsiteX17" fmla="*/ 2238 w 21703"/>
              <a:gd name="connsiteY17" fmla="*/ 22059 h 22453"/>
              <a:gd name="connsiteX18" fmla="*/ 1465 w 21703"/>
              <a:gd name="connsiteY18" fmla="*/ 21498 h 22453"/>
              <a:gd name="connsiteX19" fmla="*/ 770 w 21703"/>
              <a:gd name="connsiteY19" fmla="*/ 20593 h 22453"/>
              <a:gd name="connsiteX20" fmla="*/ 0 w 21703"/>
              <a:gd name="connsiteY20" fmla="*/ 20234 h 22453"/>
              <a:gd name="connsiteX21" fmla="*/ 0 w 21703"/>
              <a:gd name="connsiteY21" fmla="*/ 62 h 22453"/>
              <a:gd name="connsiteX0" fmla="*/ 0 w 21703"/>
              <a:gd name="connsiteY0" fmla="*/ 62 h 22452"/>
              <a:gd name="connsiteX1" fmla="*/ 21677 w 21703"/>
              <a:gd name="connsiteY1" fmla="*/ 0 h 22452"/>
              <a:gd name="connsiteX2" fmla="*/ 21703 w 21703"/>
              <a:gd name="connsiteY2" fmla="*/ 21888 h 22452"/>
              <a:gd name="connsiteX3" fmla="*/ 21074 w 21703"/>
              <a:gd name="connsiteY3" fmla="*/ 22008 h 22452"/>
              <a:gd name="connsiteX4" fmla="*/ 20165 w 21703"/>
              <a:gd name="connsiteY4" fmla="*/ 21966 h 22452"/>
              <a:gd name="connsiteX5" fmla="*/ 19025 w 21703"/>
              <a:gd name="connsiteY5" fmla="*/ 21623 h 22452"/>
              <a:gd name="connsiteX6" fmla="*/ 18012 w 21703"/>
              <a:gd name="connsiteY6" fmla="*/ 21498 h 22452"/>
              <a:gd name="connsiteX7" fmla="*/ 16295 w 21703"/>
              <a:gd name="connsiteY7" fmla="*/ 21373 h 22452"/>
              <a:gd name="connsiteX8" fmla="*/ 14527 w 21703"/>
              <a:gd name="connsiteY8" fmla="*/ 21061 h 22452"/>
              <a:gd name="connsiteX9" fmla="*/ 13206 w 21703"/>
              <a:gd name="connsiteY9" fmla="*/ 21341 h 22452"/>
              <a:gd name="connsiteX10" fmla="*/ 11867 w 21703"/>
              <a:gd name="connsiteY10" fmla="*/ 21966 h 22452"/>
              <a:gd name="connsiteX11" fmla="*/ 10836 w 21703"/>
              <a:gd name="connsiteY11" fmla="*/ 22122 h 22452"/>
              <a:gd name="connsiteX12" fmla="*/ 9472 w 21703"/>
              <a:gd name="connsiteY12" fmla="*/ 21841 h 22452"/>
              <a:gd name="connsiteX13" fmla="*/ 7876 w 21703"/>
              <a:gd name="connsiteY13" fmla="*/ 21498 h 22452"/>
              <a:gd name="connsiteX14" fmla="*/ 7181 w 21703"/>
              <a:gd name="connsiteY14" fmla="*/ 21446 h 22452"/>
              <a:gd name="connsiteX15" fmla="*/ 4452 w 21703"/>
              <a:gd name="connsiteY15" fmla="*/ 22434 h 22452"/>
              <a:gd name="connsiteX16" fmla="*/ 3216 w 21703"/>
              <a:gd name="connsiteY16" fmla="*/ 22091 h 22452"/>
              <a:gd name="connsiteX17" fmla="*/ 2238 w 21703"/>
              <a:gd name="connsiteY17" fmla="*/ 22059 h 22452"/>
              <a:gd name="connsiteX18" fmla="*/ 1465 w 21703"/>
              <a:gd name="connsiteY18" fmla="*/ 21498 h 22452"/>
              <a:gd name="connsiteX19" fmla="*/ 770 w 21703"/>
              <a:gd name="connsiteY19" fmla="*/ 20593 h 22452"/>
              <a:gd name="connsiteX20" fmla="*/ 0 w 21703"/>
              <a:gd name="connsiteY20" fmla="*/ 20234 h 22452"/>
              <a:gd name="connsiteX21" fmla="*/ 0 w 21703"/>
              <a:gd name="connsiteY21" fmla="*/ 62 h 22452"/>
              <a:gd name="connsiteX0" fmla="*/ 0 w 21703"/>
              <a:gd name="connsiteY0" fmla="*/ 62 h 22452"/>
              <a:gd name="connsiteX1" fmla="*/ 21677 w 21703"/>
              <a:gd name="connsiteY1" fmla="*/ 0 h 22452"/>
              <a:gd name="connsiteX2" fmla="*/ 21703 w 21703"/>
              <a:gd name="connsiteY2" fmla="*/ 21888 h 22452"/>
              <a:gd name="connsiteX3" fmla="*/ 21074 w 21703"/>
              <a:gd name="connsiteY3" fmla="*/ 22008 h 22452"/>
              <a:gd name="connsiteX4" fmla="*/ 20165 w 21703"/>
              <a:gd name="connsiteY4" fmla="*/ 21966 h 22452"/>
              <a:gd name="connsiteX5" fmla="*/ 19025 w 21703"/>
              <a:gd name="connsiteY5" fmla="*/ 21623 h 22452"/>
              <a:gd name="connsiteX6" fmla="*/ 18012 w 21703"/>
              <a:gd name="connsiteY6" fmla="*/ 21498 h 22452"/>
              <a:gd name="connsiteX7" fmla="*/ 16295 w 21703"/>
              <a:gd name="connsiteY7" fmla="*/ 21373 h 22452"/>
              <a:gd name="connsiteX8" fmla="*/ 14527 w 21703"/>
              <a:gd name="connsiteY8" fmla="*/ 21061 h 22452"/>
              <a:gd name="connsiteX9" fmla="*/ 13206 w 21703"/>
              <a:gd name="connsiteY9" fmla="*/ 21341 h 22452"/>
              <a:gd name="connsiteX10" fmla="*/ 11867 w 21703"/>
              <a:gd name="connsiteY10" fmla="*/ 21966 h 22452"/>
              <a:gd name="connsiteX11" fmla="*/ 10836 w 21703"/>
              <a:gd name="connsiteY11" fmla="*/ 22122 h 22452"/>
              <a:gd name="connsiteX12" fmla="*/ 9472 w 21703"/>
              <a:gd name="connsiteY12" fmla="*/ 21841 h 22452"/>
              <a:gd name="connsiteX13" fmla="*/ 8314 w 21703"/>
              <a:gd name="connsiteY13" fmla="*/ 21525 h 22452"/>
              <a:gd name="connsiteX14" fmla="*/ 7181 w 21703"/>
              <a:gd name="connsiteY14" fmla="*/ 21446 h 22452"/>
              <a:gd name="connsiteX15" fmla="*/ 4452 w 21703"/>
              <a:gd name="connsiteY15" fmla="*/ 22434 h 22452"/>
              <a:gd name="connsiteX16" fmla="*/ 3216 w 21703"/>
              <a:gd name="connsiteY16" fmla="*/ 22091 h 22452"/>
              <a:gd name="connsiteX17" fmla="*/ 2238 w 21703"/>
              <a:gd name="connsiteY17" fmla="*/ 22059 h 22452"/>
              <a:gd name="connsiteX18" fmla="*/ 1465 w 21703"/>
              <a:gd name="connsiteY18" fmla="*/ 21498 h 22452"/>
              <a:gd name="connsiteX19" fmla="*/ 770 w 21703"/>
              <a:gd name="connsiteY19" fmla="*/ 20593 h 22452"/>
              <a:gd name="connsiteX20" fmla="*/ 0 w 21703"/>
              <a:gd name="connsiteY20" fmla="*/ 20234 h 22452"/>
              <a:gd name="connsiteX21" fmla="*/ 0 w 21703"/>
              <a:gd name="connsiteY21" fmla="*/ 62 h 22452"/>
              <a:gd name="connsiteX0" fmla="*/ 0 w 21703"/>
              <a:gd name="connsiteY0" fmla="*/ 62 h 22452"/>
              <a:gd name="connsiteX1" fmla="*/ 21677 w 21703"/>
              <a:gd name="connsiteY1" fmla="*/ 0 h 22452"/>
              <a:gd name="connsiteX2" fmla="*/ 21703 w 21703"/>
              <a:gd name="connsiteY2" fmla="*/ 21888 h 22452"/>
              <a:gd name="connsiteX3" fmla="*/ 21074 w 21703"/>
              <a:gd name="connsiteY3" fmla="*/ 22008 h 22452"/>
              <a:gd name="connsiteX4" fmla="*/ 20165 w 21703"/>
              <a:gd name="connsiteY4" fmla="*/ 21966 h 22452"/>
              <a:gd name="connsiteX5" fmla="*/ 19025 w 21703"/>
              <a:gd name="connsiteY5" fmla="*/ 21623 h 22452"/>
              <a:gd name="connsiteX6" fmla="*/ 18012 w 21703"/>
              <a:gd name="connsiteY6" fmla="*/ 21498 h 22452"/>
              <a:gd name="connsiteX7" fmla="*/ 16295 w 21703"/>
              <a:gd name="connsiteY7" fmla="*/ 21373 h 22452"/>
              <a:gd name="connsiteX8" fmla="*/ 14527 w 21703"/>
              <a:gd name="connsiteY8" fmla="*/ 21061 h 22452"/>
              <a:gd name="connsiteX9" fmla="*/ 13206 w 21703"/>
              <a:gd name="connsiteY9" fmla="*/ 21341 h 22452"/>
              <a:gd name="connsiteX10" fmla="*/ 11867 w 21703"/>
              <a:gd name="connsiteY10" fmla="*/ 21966 h 22452"/>
              <a:gd name="connsiteX11" fmla="*/ 10836 w 21703"/>
              <a:gd name="connsiteY11" fmla="*/ 22122 h 22452"/>
              <a:gd name="connsiteX12" fmla="*/ 9494 w 21703"/>
              <a:gd name="connsiteY12" fmla="*/ 21841 h 22452"/>
              <a:gd name="connsiteX13" fmla="*/ 8314 w 21703"/>
              <a:gd name="connsiteY13" fmla="*/ 21525 h 22452"/>
              <a:gd name="connsiteX14" fmla="*/ 7181 w 21703"/>
              <a:gd name="connsiteY14" fmla="*/ 21446 h 22452"/>
              <a:gd name="connsiteX15" fmla="*/ 4452 w 21703"/>
              <a:gd name="connsiteY15" fmla="*/ 22434 h 22452"/>
              <a:gd name="connsiteX16" fmla="*/ 3216 w 21703"/>
              <a:gd name="connsiteY16" fmla="*/ 22091 h 22452"/>
              <a:gd name="connsiteX17" fmla="*/ 2238 w 21703"/>
              <a:gd name="connsiteY17" fmla="*/ 22059 h 22452"/>
              <a:gd name="connsiteX18" fmla="*/ 1465 w 21703"/>
              <a:gd name="connsiteY18" fmla="*/ 21498 h 22452"/>
              <a:gd name="connsiteX19" fmla="*/ 770 w 21703"/>
              <a:gd name="connsiteY19" fmla="*/ 20593 h 22452"/>
              <a:gd name="connsiteX20" fmla="*/ 0 w 21703"/>
              <a:gd name="connsiteY20" fmla="*/ 20234 h 22452"/>
              <a:gd name="connsiteX21" fmla="*/ 0 w 21703"/>
              <a:gd name="connsiteY21" fmla="*/ 62 h 22452"/>
              <a:gd name="connsiteX0" fmla="*/ 0 w 21703"/>
              <a:gd name="connsiteY0" fmla="*/ 62 h 22452"/>
              <a:gd name="connsiteX1" fmla="*/ 21677 w 21703"/>
              <a:gd name="connsiteY1" fmla="*/ 0 h 22452"/>
              <a:gd name="connsiteX2" fmla="*/ 21703 w 21703"/>
              <a:gd name="connsiteY2" fmla="*/ 21888 h 22452"/>
              <a:gd name="connsiteX3" fmla="*/ 21074 w 21703"/>
              <a:gd name="connsiteY3" fmla="*/ 22008 h 22452"/>
              <a:gd name="connsiteX4" fmla="*/ 20165 w 21703"/>
              <a:gd name="connsiteY4" fmla="*/ 21966 h 22452"/>
              <a:gd name="connsiteX5" fmla="*/ 19025 w 21703"/>
              <a:gd name="connsiteY5" fmla="*/ 21623 h 22452"/>
              <a:gd name="connsiteX6" fmla="*/ 18012 w 21703"/>
              <a:gd name="connsiteY6" fmla="*/ 21498 h 22452"/>
              <a:gd name="connsiteX7" fmla="*/ 16295 w 21703"/>
              <a:gd name="connsiteY7" fmla="*/ 21373 h 22452"/>
              <a:gd name="connsiteX8" fmla="*/ 14527 w 21703"/>
              <a:gd name="connsiteY8" fmla="*/ 21061 h 22452"/>
              <a:gd name="connsiteX9" fmla="*/ 13206 w 21703"/>
              <a:gd name="connsiteY9" fmla="*/ 21341 h 22452"/>
              <a:gd name="connsiteX10" fmla="*/ 11867 w 21703"/>
              <a:gd name="connsiteY10" fmla="*/ 21966 h 22452"/>
              <a:gd name="connsiteX11" fmla="*/ 10836 w 21703"/>
              <a:gd name="connsiteY11" fmla="*/ 22042 h 22452"/>
              <a:gd name="connsiteX12" fmla="*/ 9494 w 21703"/>
              <a:gd name="connsiteY12" fmla="*/ 21841 h 22452"/>
              <a:gd name="connsiteX13" fmla="*/ 8314 w 21703"/>
              <a:gd name="connsiteY13" fmla="*/ 21525 h 22452"/>
              <a:gd name="connsiteX14" fmla="*/ 7181 w 21703"/>
              <a:gd name="connsiteY14" fmla="*/ 21446 h 22452"/>
              <a:gd name="connsiteX15" fmla="*/ 4452 w 21703"/>
              <a:gd name="connsiteY15" fmla="*/ 22434 h 22452"/>
              <a:gd name="connsiteX16" fmla="*/ 3216 w 21703"/>
              <a:gd name="connsiteY16" fmla="*/ 22091 h 22452"/>
              <a:gd name="connsiteX17" fmla="*/ 2238 w 21703"/>
              <a:gd name="connsiteY17" fmla="*/ 22059 h 22452"/>
              <a:gd name="connsiteX18" fmla="*/ 1465 w 21703"/>
              <a:gd name="connsiteY18" fmla="*/ 21498 h 22452"/>
              <a:gd name="connsiteX19" fmla="*/ 770 w 21703"/>
              <a:gd name="connsiteY19" fmla="*/ 20593 h 22452"/>
              <a:gd name="connsiteX20" fmla="*/ 0 w 21703"/>
              <a:gd name="connsiteY20" fmla="*/ 20234 h 22452"/>
              <a:gd name="connsiteX21" fmla="*/ 0 w 21703"/>
              <a:gd name="connsiteY21" fmla="*/ 62 h 22452"/>
              <a:gd name="connsiteX0" fmla="*/ 0 w 21703"/>
              <a:gd name="connsiteY0" fmla="*/ 62 h 22452"/>
              <a:gd name="connsiteX1" fmla="*/ 21677 w 21703"/>
              <a:gd name="connsiteY1" fmla="*/ 0 h 22452"/>
              <a:gd name="connsiteX2" fmla="*/ 21703 w 21703"/>
              <a:gd name="connsiteY2" fmla="*/ 21888 h 22452"/>
              <a:gd name="connsiteX3" fmla="*/ 21074 w 21703"/>
              <a:gd name="connsiteY3" fmla="*/ 22008 h 22452"/>
              <a:gd name="connsiteX4" fmla="*/ 20165 w 21703"/>
              <a:gd name="connsiteY4" fmla="*/ 21966 h 22452"/>
              <a:gd name="connsiteX5" fmla="*/ 19025 w 21703"/>
              <a:gd name="connsiteY5" fmla="*/ 21623 h 22452"/>
              <a:gd name="connsiteX6" fmla="*/ 18012 w 21703"/>
              <a:gd name="connsiteY6" fmla="*/ 21498 h 22452"/>
              <a:gd name="connsiteX7" fmla="*/ 16295 w 21703"/>
              <a:gd name="connsiteY7" fmla="*/ 21373 h 22452"/>
              <a:gd name="connsiteX8" fmla="*/ 14527 w 21703"/>
              <a:gd name="connsiteY8" fmla="*/ 21061 h 22452"/>
              <a:gd name="connsiteX9" fmla="*/ 13206 w 21703"/>
              <a:gd name="connsiteY9" fmla="*/ 21341 h 22452"/>
              <a:gd name="connsiteX10" fmla="*/ 11867 w 21703"/>
              <a:gd name="connsiteY10" fmla="*/ 21913 h 22452"/>
              <a:gd name="connsiteX11" fmla="*/ 10836 w 21703"/>
              <a:gd name="connsiteY11" fmla="*/ 22042 h 22452"/>
              <a:gd name="connsiteX12" fmla="*/ 9494 w 21703"/>
              <a:gd name="connsiteY12" fmla="*/ 21841 h 22452"/>
              <a:gd name="connsiteX13" fmla="*/ 8314 w 21703"/>
              <a:gd name="connsiteY13" fmla="*/ 21525 h 22452"/>
              <a:gd name="connsiteX14" fmla="*/ 7181 w 21703"/>
              <a:gd name="connsiteY14" fmla="*/ 21446 h 22452"/>
              <a:gd name="connsiteX15" fmla="*/ 4452 w 21703"/>
              <a:gd name="connsiteY15" fmla="*/ 22434 h 22452"/>
              <a:gd name="connsiteX16" fmla="*/ 3216 w 21703"/>
              <a:gd name="connsiteY16" fmla="*/ 22091 h 22452"/>
              <a:gd name="connsiteX17" fmla="*/ 2238 w 21703"/>
              <a:gd name="connsiteY17" fmla="*/ 22059 h 22452"/>
              <a:gd name="connsiteX18" fmla="*/ 1465 w 21703"/>
              <a:gd name="connsiteY18" fmla="*/ 21498 h 22452"/>
              <a:gd name="connsiteX19" fmla="*/ 770 w 21703"/>
              <a:gd name="connsiteY19" fmla="*/ 20593 h 22452"/>
              <a:gd name="connsiteX20" fmla="*/ 0 w 21703"/>
              <a:gd name="connsiteY20" fmla="*/ 20234 h 22452"/>
              <a:gd name="connsiteX21" fmla="*/ 0 w 21703"/>
              <a:gd name="connsiteY21" fmla="*/ 62 h 22452"/>
              <a:gd name="connsiteX0" fmla="*/ 0 w 21703"/>
              <a:gd name="connsiteY0" fmla="*/ 62 h 22452"/>
              <a:gd name="connsiteX1" fmla="*/ 21677 w 21703"/>
              <a:gd name="connsiteY1" fmla="*/ 0 h 22452"/>
              <a:gd name="connsiteX2" fmla="*/ 21703 w 21703"/>
              <a:gd name="connsiteY2" fmla="*/ 21888 h 22452"/>
              <a:gd name="connsiteX3" fmla="*/ 21074 w 21703"/>
              <a:gd name="connsiteY3" fmla="*/ 22008 h 22452"/>
              <a:gd name="connsiteX4" fmla="*/ 20165 w 21703"/>
              <a:gd name="connsiteY4" fmla="*/ 21966 h 22452"/>
              <a:gd name="connsiteX5" fmla="*/ 19025 w 21703"/>
              <a:gd name="connsiteY5" fmla="*/ 21676 h 22452"/>
              <a:gd name="connsiteX6" fmla="*/ 18012 w 21703"/>
              <a:gd name="connsiteY6" fmla="*/ 21498 h 22452"/>
              <a:gd name="connsiteX7" fmla="*/ 16295 w 21703"/>
              <a:gd name="connsiteY7" fmla="*/ 21373 h 22452"/>
              <a:gd name="connsiteX8" fmla="*/ 14527 w 21703"/>
              <a:gd name="connsiteY8" fmla="*/ 21061 h 22452"/>
              <a:gd name="connsiteX9" fmla="*/ 13206 w 21703"/>
              <a:gd name="connsiteY9" fmla="*/ 21341 h 22452"/>
              <a:gd name="connsiteX10" fmla="*/ 11867 w 21703"/>
              <a:gd name="connsiteY10" fmla="*/ 21913 h 22452"/>
              <a:gd name="connsiteX11" fmla="*/ 10836 w 21703"/>
              <a:gd name="connsiteY11" fmla="*/ 22042 h 22452"/>
              <a:gd name="connsiteX12" fmla="*/ 9494 w 21703"/>
              <a:gd name="connsiteY12" fmla="*/ 21841 h 22452"/>
              <a:gd name="connsiteX13" fmla="*/ 8314 w 21703"/>
              <a:gd name="connsiteY13" fmla="*/ 21525 h 22452"/>
              <a:gd name="connsiteX14" fmla="*/ 7181 w 21703"/>
              <a:gd name="connsiteY14" fmla="*/ 21446 h 22452"/>
              <a:gd name="connsiteX15" fmla="*/ 4452 w 21703"/>
              <a:gd name="connsiteY15" fmla="*/ 22434 h 22452"/>
              <a:gd name="connsiteX16" fmla="*/ 3216 w 21703"/>
              <a:gd name="connsiteY16" fmla="*/ 22091 h 22452"/>
              <a:gd name="connsiteX17" fmla="*/ 2238 w 21703"/>
              <a:gd name="connsiteY17" fmla="*/ 22059 h 22452"/>
              <a:gd name="connsiteX18" fmla="*/ 1465 w 21703"/>
              <a:gd name="connsiteY18" fmla="*/ 21498 h 22452"/>
              <a:gd name="connsiteX19" fmla="*/ 770 w 21703"/>
              <a:gd name="connsiteY19" fmla="*/ 20593 h 22452"/>
              <a:gd name="connsiteX20" fmla="*/ 0 w 21703"/>
              <a:gd name="connsiteY20" fmla="*/ 20234 h 22452"/>
              <a:gd name="connsiteX21" fmla="*/ 0 w 21703"/>
              <a:gd name="connsiteY21" fmla="*/ 62 h 22452"/>
              <a:gd name="connsiteX0" fmla="*/ 0 w 21703"/>
              <a:gd name="connsiteY0" fmla="*/ 62 h 22452"/>
              <a:gd name="connsiteX1" fmla="*/ 21677 w 21703"/>
              <a:gd name="connsiteY1" fmla="*/ 0 h 22452"/>
              <a:gd name="connsiteX2" fmla="*/ 21703 w 21703"/>
              <a:gd name="connsiteY2" fmla="*/ 21755 h 22452"/>
              <a:gd name="connsiteX3" fmla="*/ 21074 w 21703"/>
              <a:gd name="connsiteY3" fmla="*/ 22008 h 22452"/>
              <a:gd name="connsiteX4" fmla="*/ 20165 w 21703"/>
              <a:gd name="connsiteY4" fmla="*/ 21966 h 22452"/>
              <a:gd name="connsiteX5" fmla="*/ 19025 w 21703"/>
              <a:gd name="connsiteY5" fmla="*/ 21676 h 22452"/>
              <a:gd name="connsiteX6" fmla="*/ 18012 w 21703"/>
              <a:gd name="connsiteY6" fmla="*/ 21498 h 22452"/>
              <a:gd name="connsiteX7" fmla="*/ 16295 w 21703"/>
              <a:gd name="connsiteY7" fmla="*/ 21373 h 22452"/>
              <a:gd name="connsiteX8" fmla="*/ 14527 w 21703"/>
              <a:gd name="connsiteY8" fmla="*/ 21061 h 22452"/>
              <a:gd name="connsiteX9" fmla="*/ 13206 w 21703"/>
              <a:gd name="connsiteY9" fmla="*/ 21341 h 22452"/>
              <a:gd name="connsiteX10" fmla="*/ 11867 w 21703"/>
              <a:gd name="connsiteY10" fmla="*/ 21913 h 22452"/>
              <a:gd name="connsiteX11" fmla="*/ 10836 w 21703"/>
              <a:gd name="connsiteY11" fmla="*/ 22042 h 22452"/>
              <a:gd name="connsiteX12" fmla="*/ 9494 w 21703"/>
              <a:gd name="connsiteY12" fmla="*/ 21841 h 22452"/>
              <a:gd name="connsiteX13" fmla="*/ 8314 w 21703"/>
              <a:gd name="connsiteY13" fmla="*/ 21525 h 22452"/>
              <a:gd name="connsiteX14" fmla="*/ 7181 w 21703"/>
              <a:gd name="connsiteY14" fmla="*/ 21446 h 22452"/>
              <a:gd name="connsiteX15" fmla="*/ 4452 w 21703"/>
              <a:gd name="connsiteY15" fmla="*/ 22434 h 22452"/>
              <a:gd name="connsiteX16" fmla="*/ 3216 w 21703"/>
              <a:gd name="connsiteY16" fmla="*/ 22091 h 22452"/>
              <a:gd name="connsiteX17" fmla="*/ 2238 w 21703"/>
              <a:gd name="connsiteY17" fmla="*/ 22059 h 22452"/>
              <a:gd name="connsiteX18" fmla="*/ 1465 w 21703"/>
              <a:gd name="connsiteY18" fmla="*/ 21498 h 22452"/>
              <a:gd name="connsiteX19" fmla="*/ 770 w 21703"/>
              <a:gd name="connsiteY19" fmla="*/ 20593 h 22452"/>
              <a:gd name="connsiteX20" fmla="*/ 0 w 21703"/>
              <a:gd name="connsiteY20" fmla="*/ 20234 h 22452"/>
              <a:gd name="connsiteX21" fmla="*/ 0 w 21703"/>
              <a:gd name="connsiteY21" fmla="*/ 62 h 22452"/>
              <a:gd name="connsiteX0" fmla="*/ 0 w 21703"/>
              <a:gd name="connsiteY0" fmla="*/ 62 h 22452"/>
              <a:gd name="connsiteX1" fmla="*/ 21677 w 21703"/>
              <a:gd name="connsiteY1" fmla="*/ 0 h 22452"/>
              <a:gd name="connsiteX2" fmla="*/ 21703 w 21703"/>
              <a:gd name="connsiteY2" fmla="*/ 21755 h 22452"/>
              <a:gd name="connsiteX3" fmla="*/ 21074 w 21703"/>
              <a:gd name="connsiteY3" fmla="*/ 22008 h 22452"/>
              <a:gd name="connsiteX4" fmla="*/ 20165 w 21703"/>
              <a:gd name="connsiteY4" fmla="*/ 21966 h 22452"/>
              <a:gd name="connsiteX5" fmla="*/ 19025 w 21703"/>
              <a:gd name="connsiteY5" fmla="*/ 21676 h 22452"/>
              <a:gd name="connsiteX6" fmla="*/ 18012 w 21703"/>
              <a:gd name="connsiteY6" fmla="*/ 21498 h 22452"/>
              <a:gd name="connsiteX7" fmla="*/ 16295 w 21703"/>
              <a:gd name="connsiteY7" fmla="*/ 21373 h 22452"/>
              <a:gd name="connsiteX8" fmla="*/ 14527 w 21703"/>
              <a:gd name="connsiteY8" fmla="*/ 21061 h 22452"/>
              <a:gd name="connsiteX9" fmla="*/ 13206 w 21703"/>
              <a:gd name="connsiteY9" fmla="*/ 21341 h 22452"/>
              <a:gd name="connsiteX10" fmla="*/ 11867 w 21703"/>
              <a:gd name="connsiteY10" fmla="*/ 21913 h 22452"/>
              <a:gd name="connsiteX11" fmla="*/ 10836 w 21703"/>
              <a:gd name="connsiteY11" fmla="*/ 22042 h 22452"/>
              <a:gd name="connsiteX12" fmla="*/ 9494 w 21703"/>
              <a:gd name="connsiteY12" fmla="*/ 21841 h 22452"/>
              <a:gd name="connsiteX13" fmla="*/ 8314 w 21703"/>
              <a:gd name="connsiteY13" fmla="*/ 21525 h 22452"/>
              <a:gd name="connsiteX14" fmla="*/ 7181 w 21703"/>
              <a:gd name="connsiteY14" fmla="*/ 21446 h 22452"/>
              <a:gd name="connsiteX15" fmla="*/ 4452 w 21703"/>
              <a:gd name="connsiteY15" fmla="*/ 22434 h 22452"/>
              <a:gd name="connsiteX16" fmla="*/ 3216 w 21703"/>
              <a:gd name="connsiteY16" fmla="*/ 22091 h 22452"/>
              <a:gd name="connsiteX17" fmla="*/ 2238 w 21703"/>
              <a:gd name="connsiteY17" fmla="*/ 22059 h 22452"/>
              <a:gd name="connsiteX18" fmla="*/ 1465 w 21703"/>
              <a:gd name="connsiteY18" fmla="*/ 21498 h 22452"/>
              <a:gd name="connsiteX19" fmla="*/ 770 w 21703"/>
              <a:gd name="connsiteY19" fmla="*/ 20593 h 22452"/>
              <a:gd name="connsiteX20" fmla="*/ 0 w 21703"/>
              <a:gd name="connsiteY20" fmla="*/ 20314 h 22452"/>
              <a:gd name="connsiteX21" fmla="*/ 0 w 21703"/>
              <a:gd name="connsiteY21" fmla="*/ 62 h 22452"/>
              <a:gd name="connsiteX0" fmla="*/ 0 w 21703"/>
              <a:gd name="connsiteY0" fmla="*/ 62 h 22452"/>
              <a:gd name="connsiteX1" fmla="*/ 21677 w 21703"/>
              <a:gd name="connsiteY1" fmla="*/ 0 h 22452"/>
              <a:gd name="connsiteX2" fmla="*/ 21703 w 21703"/>
              <a:gd name="connsiteY2" fmla="*/ 21755 h 22452"/>
              <a:gd name="connsiteX3" fmla="*/ 21074 w 21703"/>
              <a:gd name="connsiteY3" fmla="*/ 22008 h 22452"/>
              <a:gd name="connsiteX4" fmla="*/ 20165 w 21703"/>
              <a:gd name="connsiteY4" fmla="*/ 21966 h 22452"/>
              <a:gd name="connsiteX5" fmla="*/ 19025 w 21703"/>
              <a:gd name="connsiteY5" fmla="*/ 21676 h 22452"/>
              <a:gd name="connsiteX6" fmla="*/ 18012 w 21703"/>
              <a:gd name="connsiteY6" fmla="*/ 21498 h 22452"/>
              <a:gd name="connsiteX7" fmla="*/ 16295 w 21703"/>
              <a:gd name="connsiteY7" fmla="*/ 21373 h 22452"/>
              <a:gd name="connsiteX8" fmla="*/ 14527 w 21703"/>
              <a:gd name="connsiteY8" fmla="*/ 21061 h 22452"/>
              <a:gd name="connsiteX9" fmla="*/ 13206 w 21703"/>
              <a:gd name="connsiteY9" fmla="*/ 21341 h 22452"/>
              <a:gd name="connsiteX10" fmla="*/ 11867 w 21703"/>
              <a:gd name="connsiteY10" fmla="*/ 21913 h 22452"/>
              <a:gd name="connsiteX11" fmla="*/ 10836 w 21703"/>
              <a:gd name="connsiteY11" fmla="*/ 22042 h 22452"/>
              <a:gd name="connsiteX12" fmla="*/ 9494 w 21703"/>
              <a:gd name="connsiteY12" fmla="*/ 21841 h 22452"/>
              <a:gd name="connsiteX13" fmla="*/ 8314 w 21703"/>
              <a:gd name="connsiteY13" fmla="*/ 21525 h 22452"/>
              <a:gd name="connsiteX14" fmla="*/ 7181 w 21703"/>
              <a:gd name="connsiteY14" fmla="*/ 21446 h 22452"/>
              <a:gd name="connsiteX15" fmla="*/ 4452 w 21703"/>
              <a:gd name="connsiteY15" fmla="*/ 22434 h 22452"/>
              <a:gd name="connsiteX16" fmla="*/ 3216 w 21703"/>
              <a:gd name="connsiteY16" fmla="*/ 22091 h 22452"/>
              <a:gd name="connsiteX17" fmla="*/ 2238 w 21703"/>
              <a:gd name="connsiteY17" fmla="*/ 22059 h 22452"/>
              <a:gd name="connsiteX18" fmla="*/ 1465 w 21703"/>
              <a:gd name="connsiteY18" fmla="*/ 21498 h 22452"/>
              <a:gd name="connsiteX19" fmla="*/ 638 w 21703"/>
              <a:gd name="connsiteY19" fmla="*/ 20433 h 22452"/>
              <a:gd name="connsiteX20" fmla="*/ 0 w 21703"/>
              <a:gd name="connsiteY20" fmla="*/ 20314 h 22452"/>
              <a:gd name="connsiteX21" fmla="*/ 0 w 21703"/>
              <a:gd name="connsiteY21" fmla="*/ 62 h 22452"/>
              <a:gd name="connsiteX0" fmla="*/ 0 w 21703"/>
              <a:gd name="connsiteY0" fmla="*/ 62 h 22348"/>
              <a:gd name="connsiteX1" fmla="*/ 21677 w 21703"/>
              <a:gd name="connsiteY1" fmla="*/ 0 h 22348"/>
              <a:gd name="connsiteX2" fmla="*/ 21703 w 21703"/>
              <a:gd name="connsiteY2" fmla="*/ 21755 h 22348"/>
              <a:gd name="connsiteX3" fmla="*/ 21074 w 21703"/>
              <a:gd name="connsiteY3" fmla="*/ 22008 h 22348"/>
              <a:gd name="connsiteX4" fmla="*/ 20165 w 21703"/>
              <a:gd name="connsiteY4" fmla="*/ 21966 h 22348"/>
              <a:gd name="connsiteX5" fmla="*/ 19025 w 21703"/>
              <a:gd name="connsiteY5" fmla="*/ 21676 h 22348"/>
              <a:gd name="connsiteX6" fmla="*/ 18012 w 21703"/>
              <a:gd name="connsiteY6" fmla="*/ 21498 h 22348"/>
              <a:gd name="connsiteX7" fmla="*/ 16295 w 21703"/>
              <a:gd name="connsiteY7" fmla="*/ 21373 h 22348"/>
              <a:gd name="connsiteX8" fmla="*/ 14527 w 21703"/>
              <a:gd name="connsiteY8" fmla="*/ 21061 h 22348"/>
              <a:gd name="connsiteX9" fmla="*/ 13206 w 21703"/>
              <a:gd name="connsiteY9" fmla="*/ 21341 h 22348"/>
              <a:gd name="connsiteX10" fmla="*/ 11867 w 21703"/>
              <a:gd name="connsiteY10" fmla="*/ 21913 h 22348"/>
              <a:gd name="connsiteX11" fmla="*/ 10836 w 21703"/>
              <a:gd name="connsiteY11" fmla="*/ 22042 h 22348"/>
              <a:gd name="connsiteX12" fmla="*/ 9494 w 21703"/>
              <a:gd name="connsiteY12" fmla="*/ 21841 h 22348"/>
              <a:gd name="connsiteX13" fmla="*/ 8314 w 21703"/>
              <a:gd name="connsiteY13" fmla="*/ 21525 h 22348"/>
              <a:gd name="connsiteX14" fmla="*/ 7181 w 21703"/>
              <a:gd name="connsiteY14" fmla="*/ 21446 h 22348"/>
              <a:gd name="connsiteX15" fmla="*/ 4627 w 21703"/>
              <a:gd name="connsiteY15" fmla="*/ 22328 h 22348"/>
              <a:gd name="connsiteX16" fmla="*/ 3216 w 21703"/>
              <a:gd name="connsiteY16" fmla="*/ 22091 h 22348"/>
              <a:gd name="connsiteX17" fmla="*/ 2238 w 21703"/>
              <a:gd name="connsiteY17" fmla="*/ 22059 h 22348"/>
              <a:gd name="connsiteX18" fmla="*/ 1465 w 21703"/>
              <a:gd name="connsiteY18" fmla="*/ 21498 h 22348"/>
              <a:gd name="connsiteX19" fmla="*/ 638 w 21703"/>
              <a:gd name="connsiteY19" fmla="*/ 20433 h 22348"/>
              <a:gd name="connsiteX20" fmla="*/ 0 w 21703"/>
              <a:gd name="connsiteY20" fmla="*/ 20314 h 22348"/>
              <a:gd name="connsiteX21" fmla="*/ 0 w 21703"/>
              <a:gd name="connsiteY21" fmla="*/ 62 h 22348"/>
              <a:gd name="connsiteX0" fmla="*/ 0 w 21703"/>
              <a:gd name="connsiteY0" fmla="*/ 62 h 22427"/>
              <a:gd name="connsiteX1" fmla="*/ 21677 w 21703"/>
              <a:gd name="connsiteY1" fmla="*/ 0 h 22427"/>
              <a:gd name="connsiteX2" fmla="*/ 21703 w 21703"/>
              <a:gd name="connsiteY2" fmla="*/ 21755 h 22427"/>
              <a:gd name="connsiteX3" fmla="*/ 21074 w 21703"/>
              <a:gd name="connsiteY3" fmla="*/ 22008 h 22427"/>
              <a:gd name="connsiteX4" fmla="*/ 20165 w 21703"/>
              <a:gd name="connsiteY4" fmla="*/ 21966 h 22427"/>
              <a:gd name="connsiteX5" fmla="*/ 19025 w 21703"/>
              <a:gd name="connsiteY5" fmla="*/ 21676 h 22427"/>
              <a:gd name="connsiteX6" fmla="*/ 18012 w 21703"/>
              <a:gd name="connsiteY6" fmla="*/ 21498 h 22427"/>
              <a:gd name="connsiteX7" fmla="*/ 16295 w 21703"/>
              <a:gd name="connsiteY7" fmla="*/ 21373 h 22427"/>
              <a:gd name="connsiteX8" fmla="*/ 14527 w 21703"/>
              <a:gd name="connsiteY8" fmla="*/ 21061 h 22427"/>
              <a:gd name="connsiteX9" fmla="*/ 13206 w 21703"/>
              <a:gd name="connsiteY9" fmla="*/ 21341 h 22427"/>
              <a:gd name="connsiteX10" fmla="*/ 11867 w 21703"/>
              <a:gd name="connsiteY10" fmla="*/ 21913 h 22427"/>
              <a:gd name="connsiteX11" fmla="*/ 10836 w 21703"/>
              <a:gd name="connsiteY11" fmla="*/ 22042 h 22427"/>
              <a:gd name="connsiteX12" fmla="*/ 9494 w 21703"/>
              <a:gd name="connsiteY12" fmla="*/ 21841 h 22427"/>
              <a:gd name="connsiteX13" fmla="*/ 8314 w 21703"/>
              <a:gd name="connsiteY13" fmla="*/ 21525 h 22427"/>
              <a:gd name="connsiteX14" fmla="*/ 7181 w 21703"/>
              <a:gd name="connsiteY14" fmla="*/ 21446 h 22427"/>
              <a:gd name="connsiteX15" fmla="*/ 4430 w 21703"/>
              <a:gd name="connsiteY15" fmla="*/ 22408 h 22427"/>
              <a:gd name="connsiteX16" fmla="*/ 3216 w 21703"/>
              <a:gd name="connsiteY16" fmla="*/ 22091 h 22427"/>
              <a:gd name="connsiteX17" fmla="*/ 2238 w 21703"/>
              <a:gd name="connsiteY17" fmla="*/ 22059 h 22427"/>
              <a:gd name="connsiteX18" fmla="*/ 1465 w 21703"/>
              <a:gd name="connsiteY18" fmla="*/ 21498 h 22427"/>
              <a:gd name="connsiteX19" fmla="*/ 638 w 21703"/>
              <a:gd name="connsiteY19" fmla="*/ 20433 h 22427"/>
              <a:gd name="connsiteX20" fmla="*/ 0 w 21703"/>
              <a:gd name="connsiteY20" fmla="*/ 20314 h 22427"/>
              <a:gd name="connsiteX21" fmla="*/ 0 w 21703"/>
              <a:gd name="connsiteY21" fmla="*/ 62 h 22427"/>
              <a:gd name="connsiteX0" fmla="*/ 0 w 21703"/>
              <a:gd name="connsiteY0" fmla="*/ 62 h 22427"/>
              <a:gd name="connsiteX1" fmla="*/ 21677 w 21703"/>
              <a:gd name="connsiteY1" fmla="*/ 0 h 22427"/>
              <a:gd name="connsiteX2" fmla="*/ 21703 w 21703"/>
              <a:gd name="connsiteY2" fmla="*/ 21755 h 22427"/>
              <a:gd name="connsiteX3" fmla="*/ 21074 w 21703"/>
              <a:gd name="connsiteY3" fmla="*/ 22008 h 22427"/>
              <a:gd name="connsiteX4" fmla="*/ 20165 w 21703"/>
              <a:gd name="connsiteY4" fmla="*/ 21966 h 22427"/>
              <a:gd name="connsiteX5" fmla="*/ 19025 w 21703"/>
              <a:gd name="connsiteY5" fmla="*/ 21676 h 22427"/>
              <a:gd name="connsiteX6" fmla="*/ 18012 w 21703"/>
              <a:gd name="connsiteY6" fmla="*/ 21498 h 22427"/>
              <a:gd name="connsiteX7" fmla="*/ 16295 w 21703"/>
              <a:gd name="connsiteY7" fmla="*/ 21373 h 22427"/>
              <a:gd name="connsiteX8" fmla="*/ 14527 w 21703"/>
              <a:gd name="connsiteY8" fmla="*/ 21061 h 22427"/>
              <a:gd name="connsiteX9" fmla="*/ 13206 w 21703"/>
              <a:gd name="connsiteY9" fmla="*/ 21341 h 22427"/>
              <a:gd name="connsiteX10" fmla="*/ 11867 w 21703"/>
              <a:gd name="connsiteY10" fmla="*/ 21913 h 22427"/>
              <a:gd name="connsiteX11" fmla="*/ 10836 w 21703"/>
              <a:gd name="connsiteY11" fmla="*/ 22042 h 22427"/>
              <a:gd name="connsiteX12" fmla="*/ 9516 w 21703"/>
              <a:gd name="connsiteY12" fmla="*/ 21788 h 22427"/>
              <a:gd name="connsiteX13" fmla="*/ 8314 w 21703"/>
              <a:gd name="connsiteY13" fmla="*/ 21525 h 22427"/>
              <a:gd name="connsiteX14" fmla="*/ 7181 w 21703"/>
              <a:gd name="connsiteY14" fmla="*/ 21446 h 22427"/>
              <a:gd name="connsiteX15" fmla="*/ 4430 w 21703"/>
              <a:gd name="connsiteY15" fmla="*/ 22408 h 22427"/>
              <a:gd name="connsiteX16" fmla="*/ 3216 w 21703"/>
              <a:gd name="connsiteY16" fmla="*/ 22091 h 22427"/>
              <a:gd name="connsiteX17" fmla="*/ 2238 w 21703"/>
              <a:gd name="connsiteY17" fmla="*/ 22059 h 22427"/>
              <a:gd name="connsiteX18" fmla="*/ 1465 w 21703"/>
              <a:gd name="connsiteY18" fmla="*/ 21498 h 22427"/>
              <a:gd name="connsiteX19" fmla="*/ 638 w 21703"/>
              <a:gd name="connsiteY19" fmla="*/ 20433 h 22427"/>
              <a:gd name="connsiteX20" fmla="*/ 0 w 21703"/>
              <a:gd name="connsiteY20" fmla="*/ 20314 h 22427"/>
              <a:gd name="connsiteX21" fmla="*/ 0 w 21703"/>
              <a:gd name="connsiteY21" fmla="*/ 62 h 22427"/>
              <a:gd name="connsiteX0" fmla="*/ 0 w 21703"/>
              <a:gd name="connsiteY0" fmla="*/ 62 h 22427"/>
              <a:gd name="connsiteX1" fmla="*/ 21677 w 21703"/>
              <a:gd name="connsiteY1" fmla="*/ 0 h 22427"/>
              <a:gd name="connsiteX2" fmla="*/ 21703 w 21703"/>
              <a:gd name="connsiteY2" fmla="*/ 21755 h 22427"/>
              <a:gd name="connsiteX3" fmla="*/ 21074 w 21703"/>
              <a:gd name="connsiteY3" fmla="*/ 22008 h 22427"/>
              <a:gd name="connsiteX4" fmla="*/ 20165 w 21703"/>
              <a:gd name="connsiteY4" fmla="*/ 21966 h 22427"/>
              <a:gd name="connsiteX5" fmla="*/ 19025 w 21703"/>
              <a:gd name="connsiteY5" fmla="*/ 21676 h 22427"/>
              <a:gd name="connsiteX6" fmla="*/ 18012 w 21703"/>
              <a:gd name="connsiteY6" fmla="*/ 21498 h 22427"/>
              <a:gd name="connsiteX7" fmla="*/ 16295 w 21703"/>
              <a:gd name="connsiteY7" fmla="*/ 21373 h 22427"/>
              <a:gd name="connsiteX8" fmla="*/ 14527 w 21703"/>
              <a:gd name="connsiteY8" fmla="*/ 21061 h 22427"/>
              <a:gd name="connsiteX9" fmla="*/ 13206 w 21703"/>
              <a:gd name="connsiteY9" fmla="*/ 21341 h 22427"/>
              <a:gd name="connsiteX10" fmla="*/ 11867 w 21703"/>
              <a:gd name="connsiteY10" fmla="*/ 21913 h 22427"/>
              <a:gd name="connsiteX11" fmla="*/ 10770 w 21703"/>
              <a:gd name="connsiteY11" fmla="*/ 22015 h 22427"/>
              <a:gd name="connsiteX12" fmla="*/ 9516 w 21703"/>
              <a:gd name="connsiteY12" fmla="*/ 21788 h 22427"/>
              <a:gd name="connsiteX13" fmla="*/ 8314 w 21703"/>
              <a:gd name="connsiteY13" fmla="*/ 21525 h 22427"/>
              <a:gd name="connsiteX14" fmla="*/ 7181 w 21703"/>
              <a:gd name="connsiteY14" fmla="*/ 21446 h 22427"/>
              <a:gd name="connsiteX15" fmla="*/ 4430 w 21703"/>
              <a:gd name="connsiteY15" fmla="*/ 22408 h 22427"/>
              <a:gd name="connsiteX16" fmla="*/ 3216 w 21703"/>
              <a:gd name="connsiteY16" fmla="*/ 22091 h 22427"/>
              <a:gd name="connsiteX17" fmla="*/ 2238 w 21703"/>
              <a:gd name="connsiteY17" fmla="*/ 22059 h 22427"/>
              <a:gd name="connsiteX18" fmla="*/ 1465 w 21703"/>
              <a:gd name="connsiteY18" fmla="*/ 21498 h 22427"/>
              <a:gd name="connsiteX19" fmla="*/ 638 w 21703"/>
              <a:gd name="connsiteY19" fmla="*/ 20433 h 22427"/>
              <a:gd name="connsiteX20" fmla="*/ 0 w 21703"/>
              <a:gd name="connsiteY20" fmla="*/ 20314 h 22427"/>
              <a:gd name="connsiteX21" fmla="*/ 0 w 21703"/>
              <a:gd name="connsiteY21" fmla="*/ 62 h 22427"/>
              <a:gd name="connsiteX0" fmla="*/ 0 w 21703"/>
              <a:gd name="connsiteY0" fmla="*/ 62 h 22427"/>
              <a:gd name="connsiteX1" fmla="*/ 21677 w 21703"/>
              <a:gd name="connsiteY1" fmla="*/ 0 h 22427"/>
              <a:gd name="connsiteX2" fmla="*/ 21703 w 21703"/>
              <a:gd name="connsiteY2" fmla="*/ 21755 h 22427"/>
              <a:gd name="connsiteX3" fmla="*/ 21074 w 21703"/>
              <a:gd name="connsiteY3" fmla="*/ 22008 h 22427"/>
              <a:gd name="connsiteX4" fmla="*/ 20165 w 21703"/>
              <a:gd name="connsiteY4" fmla="*/ 21966 h 22427"/>
              <a:gd name="connsiteX5" fmla="*/ 19025 w 21703"/>
              <a:gd name="connsiteY5" fmla="*/ 21676 h 22427"/>
              <a:gd name="connsiteX6" fmla="*/ 18012 w 21703"/>
              <a:gd name="connsiteY6" fmla="*/ 21498 h 22427"/>
              <a:gd name="connsiteX7" fmla="*/ 16295 w 21703"/>
              <a:gd name="connsiteY7" fmla="*/ 21373 h 22427"/>
              <a:gd name="connsiteX8" fmla="*/ 14527 w 21703"/>
              <a:gd name="connsiteY8" fmla="*/ 21061 h 22427"/>
              <a:gd name="connsiteX9" fmla="*/ 13403 w 21703"/>
              <a:gd name="connsiteY9" fmla="*/ 21208 h 22427"/>
              <a:gd name="connsiteX10" fmla="*/ 11867 w 21703"/>
              <a:gd name="connsiteY10" fmla="*/ 21913 h 22427"/>
              <a:gd name="connsiteX11" fmla="*/ 10770 w 21703"/>
              <a:gd name="connsiteY11" fmla="*/ 22015 h 22427"/>
              <a:gd name="connsiteX12" fmla="*/ 9516 w 21703"/>
              <a:gd name="connsiteY12" fmla="*/ 21788 h 22427"/>
              <a:gd name="connsiteX13" fmla="*/ 8314 w 21703"/>
              <a:gd name="connsiteY13" fmla="*/ 21525 h 22427"/>
              <a:gd name="connsiteX14" fmla="*/ 7181 w 21703"/>
              <a:gd name="connsiteY14" fmla="*/ 21446 h 22427"/>
              <a:gd name="connsiteX15" fmla="*/ 4430 w 21703"/>
              <a:gd name="connsiteY15" fmla="*/ 22408 h 22427"/>
              <a:gd name="connsiteX16" fmla="*/ 3216 w 21703"/>
              <a:gd name="connsiteY16" fmla="*/ 22091 h 22427"/>
              <a:gd name="connsiteX17" fmla="*/ 2238 w 21703"/>
              <a:gd name="connsiteY17" fmla="*/ 22059 h 22427"/>
              <a:gd name="connsiteX18" fmla="*/ 1465 w 21703"/>
              <a:gd name="connsiteY18" fmla="*/ 21498 h 22427"/>
              <a:gd name="connsiteX19" fmla="*/ 638 w 21703"/>
              <a:gd name="connsiteY19" fmla="*/ 20433 h 22427"/>
              <a:gd name="connsiteX20" fmla="*/ 0 w 21703"/>
              <a:gd name="connsiteY20" fmla="*/ 20314 h 22427"/>
              <a:gd name="connsiteX21" fmla="*/ 0 w 21703"/>
              <a:gd name="connsiteY21" fmla="*/ 62 h 22427"/>
              <a:gd name="connsiteX0" fmla="*/ 0 w 21703"/>
              <a:gd name="connsiteY0" fmla="*/ 62 h 22427"/>
              <a:gd name="connsiteX1" fmla="*/ 21677 w 21703"/>
              <a:gd name="connsiteY1" fmla="*/ 0 h 22427"/>
              <a:gd name="connsiteX2" fmla="*/ 21703 w 21703"/>
              <a:gd name="connsiteY2" fmla="*/ 21755 h 22427"/>
              <a:gd name="connsiteX3" fmla="*/ 21074 w 21703"/>
              <a:gd name="connsiteY3" fmla="*/ 22008 h 22427"/>
              <a:gd name="connsiteX4" fmla="*/ 20165 w 21703"/>
              <a:gd name="connsiteY4" fmla="*/ 21966 h 22427"/>
              <a:gd name="connsiteX5" fmla="*/ 19025 w 21703"/>
              <a:gd name="connsiteY5" fmla="*/ 21676 h 22427"/>
              <a:gd name="connsiteX6" fmla="*/ 18012 w 21703"/>
              <a:gd name="connsiteY6" fmla="*/ 21498 h 22427"/>
              <a:gd name="connsiteX7" fmla="*/ 16120 w 21703"/>
              <a:gd name="connsiteY7" fmla="*/ 21320 h 22427"/>
              <a:gd name="connsiteX8" fmla="*/ 14527 w 21703"/>
              <a:gd name="connsiteY8" fmla="*/ 21061 h 22427"/>
              <a:gd name="connsiteX9" fmla="*/ 13403 w 21703"/>
              <a:gd name="connsiteY9" fmla="*/ 21208 h 22427"/>
              <a:gd name="connsiteX10" fmla="*/ 11867 w 21703"/>
              <a:gd name="connsiteY10" fmla="*/ 21913 h 22427"/>
              <a:gd name="connsiteX11" fmla="*/ 10770 w 21703"/>
              <a:gd name="connsiteY11" fmla="*/ 22015 h 22427"/>
              <a:gd name="connsiteX12" fmla="*/ 9516 w 21703"/>
              <a:gd name="connsiteY12" fmla="*/ 21788 h 22427"/>
              <a:gd name="connsiteX13" fmla="*/ 8314 w 21703"/>
              <a:gd name="connsiteY13" fmla="*/ 21525 h 22427"/>
              <a:gd name="connsiteX14" fmla="*/ 7181 w 21703"/>
              <a:gd name="connsiteY14" fmla="*/ 21446 h 22427"/>
              <a:gd name="connsiteX15" fmla="*/ 4430 w 21703"/>
              <a:gd name="connsiteY15" fmla="*/ 22408 h 22427"/>
              <a:gd name="connsiteX16" fmla="*/ 3216 w 21703"/>
              <a:gd name="connsiteY16" fmla="*/ 22091 h 22427"/>
              <a:gd name="connsiteX17" fmla="*/ 2238 w 21703"/>
              <a:gd name="connsiteY17" fmla="*/ 22059 h 22427"/>
              <a:gd name="connsiteX18" fmla="*/ 1465 w 21703"/>
              <a:gd name="connsiteY18" fmla="*/ 21498 h 22427"/>
              <a:gd name="connsiteX19" fmla="*/ 638 w 21703"/>
              <a:gd name="connsiteY19" fmla="*/ 20433 h 22427"/>
              <a:gd name="connsiteX20" fmla="*/ 0 w 21703"/>
              <a:gd name="connsiteY20" fmla="*/ 20314 h 22427"/>
              <a:gd name="connsiteX21" fmla="*/ 0 w 21703"/>
              <a:gd name="connsiteY21" fmla="*/ 62 h 22427"/>
              <a:gd name="connsiteX0" fmla="*/ 0 w 21703"/>
              <a:gd name="connsiteY0" fmla="*/ 62 h 22427"/>
              <a:gd name="connsiteX1" fmla="*/ 21677 w 21703"/>
              <a:gd name="connsiteY1" fmla="*/ 0 h 22427"/>
              <a:gd name="connsiteX2" fmla="*/ 21703 w 21703"/>
              <a:gd name="connsiteY2" fmla="*/ 21755 h 22427"/>
              <a:gd name="connsiteX3" fmla="*/ 21074 w 21703"/>
              <a:gd name="connsiteY3" fmla="*/ 22008 h 22427"/>
              <a:gd name="connsiteX4" fmla="*/ 20165 w 21703"/>
              <a:gd name="connsiteY4" fmla="*/ 21966 h 22427"/>
              <a:gd name="connsiteX5" fmla="*/ 19025 w 21703"/>
              <a:gd name="connsiteY5" fmla="*/ 21676 h 22427"/>
              <a:gd name="connsiteX6" fmla="*/ 18012 w 21703"/>
              <a:gd name="connsiteY6" fmla="*/ 21525 h 22427"/>
              <a:gd name="connsiteX7" fmla="*/ 16120 w 21703"/>
              <a:gd name="connsiteY7" fmla="*/ 21320 h 22427"/>
              <a:gd name="connsiteX8" fmla="*/ 14527 w 21703"/>
              <a:gd name="connsiteY8" fmla="*/ 21061 h 22427"/>
              <a:gd name="connsiteX9" fmla="*/ 13403 w 21703"/>
              <a:gd name="connsiteY9" fmla="*/ 21208 h 22427"/>
              <a:gd name="connsiteX10" fmla="*/ 11867 w 21703"/>
              <a:gd name="connsiteY10" fmla="*/ 21913 h 22427"/>
              <a:gd name="connsiteX11" fmla="*/ 10770 w 21703"/>
              <a:gd name="connsiteY11" fmla="*/ 22015 h 22427"/>
              <a:gd name="connsiteX12" fmla="*/ 9516 w 21703"/>
              <a:gd name="connsiteY12" fmla="*/ 21788 h 22427"/>
              <a:gd name="connsiteX13" fmla="*/ 8314 w 21703"/>
              <a:gd name="connsiteY13" fmla="*/ 21525 h 22427"/>
              <a:gd name="connsiteX14" fmla="*/ 7181 w 21703"/>
              <a:gd name="connsiteY14" fmla="*/ 21446 h 22427"/>
              <a:gd name="connsiteX15" fmla="*/ 4430 w 21703"/>
              <a:gd name="connsiteY15" fmla="*/ 22408 h 22427"/>
              <a:gd name="connsiteX16" fmla="*/ 3216 w 21703"/>
              <a:gd name="connsiteY16" fmla="*/ 22091 h 22427"/>
              <a:gd name="connsiteX17" fmla="*/ 2238 w 21703"/>
              <a:gd name="connsiteY17" fmla="*/ 22059 h 22427"/>
              <a:gd name="connsiteX18" fmla="*/ 1465 w 21703"/>
              <a:gd name="connsiteY18" fmla="*/ 21498 h 22427"/>
              <a:gd name="connsiteX19" fmla="*/ 638 w 21703"/>
              <a:gd name="connsiteY19" fmla="*/ 20433 h 22427"/>
              <a:gd name="connsiteX20" fmla="*/ 0 w 21703"/>
              <a:gd name="connsiteY20" fmla="*/ 20314 h 22427"/>
              <a:gd name="connsiteX21" fmla="*/ 0 w 21703"/>
              <a:gd name="connsiteY21" fmla="*/ 62 h 22427"/>
              <a:gd name="connsiteX0" fmla="*/ 0 w 21703"/>
              <a:gd name="connsiteY0" fmla="*/ 62 h 22427"/>
              <a:gd name="connsiteX1" fmla="*/ 21677 w 21703"/>
              <a:gd name="connsiteY1" fmla="*/ 0 h 22427"/>
              <a:gd name="connsiteX2" fmla="*/ 21703 w 21703"/>
              <a:gd name="connsiteY2" fmla="*/ 21755 h 22427"/>
              <a:gd name="connsiteX3" fmla="*/ 21074 w 21703"/>
              <a:gd name="connsiteY3" fmla="*/ 22008 h 22427"/>
              <a:gd name="connsiteX4" fmla="*/ 20165 w 21703"/>
              <a:gd name="connsiteY4" fmla="*/ 21966 h 22427"/>
              <a:gd name="connsiteX5" fmla="*/ 19025 w 21703"/>
              <a:gd name="connsiteY5" fmla="*/ 21676 h 22427"/>
              <a:gd name="connsiteX6" fmla="*/ 18012 w 21703"/>
              <a:gd name="connsiteY6" fmla="*/ 21525 h 22427"/>
              <a:gd name="connsiteX7" fmla="*/ 16120 w 21703"/>
              <a:gd name="connsiteY7" fmla="*/ 21320 h 22427"/>
              <a:gd name="connsiteX8" fmla="*/ 14527 w 21703"/>
              <a:gd name="connsiteY8" fmla="*/ 21061 h 22427"/>
              <a:gd name="connsiteX9" fmla="*/ 13403 w 21703"/>
              <a:gd name="connsiteY9" fmla="*/ 21208 h 22427"/>
              <a:gd name="connsiteX10" fmla="*/ 11867 w 21703"/>
              <a:gd name="connsiteY10" fmla="*/ 21913 h 22427"/>
              <a:gd name="connsiteX11" fmla="*/ 10770 w 21703"/>
              <a:gd name="connsiteY11" fmla="*/ 22015 h 22427"/>
              <a:gd name="connsiteX12" fmla="*/ 9516 w 21703"/>
              <a:gd name="connsiteY12" fmla="*/ 21788 h 22427"/>
              <a:gd name="connsiteX13" fmla="*/ 8314 w 21703"/>
              <a:gd name="connsiteY13" fmla="*/ 21525 h 22427"/>
              <a:gd name="connsiteX14" fmla="*/ 7181 w 21703"/>
              <a:gd name="connsiteY14" fmla="*/ 21446 h 22427"/>
              <a:gd name="connsiteX15" fmla="*/ 4430 w 21703"/>
              <a:gd name="connsiteY15" fmla="*/ 22408 h 22427"/>
              <a:gd name="connsiteX16" fmla="*/ 3216 w 21703"/>
              <a:gd name="connsiteY16" fmla="*/ 22091 h 22427"/>
              <a:gd name="connsiteX17" fmla="*/ 2238 w 21703"/>
              <a:gd name="connsiteY17" fmla="*/ 22059 h 22427"/>
              <a:gd name="connsiteX18" fmla="*/ 1465 w 21703"/>
              <a:gd name="connsiteY18" fmla="*/ 21498 h 22427"/>
              <a:gd name="connsiteX19" fmla="*/ 638 w 21703"/>
              <a:gd name="connsiteY19" fmla="*/ 20433 h 22427"/>
              <a:gd name="connsiteX20" fmla="*/ 0 w 21703"/>
              <a:gd name="connsiteY20" fmla="*/ 20314 h 22427"/>
              <a:gd name="connsiteX21" fmla="*/ 0 w 21703"/>
              <a:gd name="connsiteY21" fmla="*/ 62 h 22427"/>
              <a:gd name="connsiteX0" fmla="*/ 0 w 21703"/>
              <a:gd name="connsiteY0" fmla="*/ 62 h 22427"/>
              <a:gd name="connsiteX1" fmla="*/ 21677 w 21703"/>
              <a:gd name="connsiteY1" fmla="*/ 0 h 22427"/>
              <a:gd name="connsiteX2" fmla="*/ 21703 w 21703"/>
              <a:gd name="connsiteY2" fmla="*/ 21893 h 22427"/>
              <a:gd name="connsiteX3" fmla="*/ 21074 w 21703"/>
              <a:gd name="connsiteY3" fmla="*/ 22008 h 22427"/>
              <a:gd name="connsiteX4" fmla="*/ 20165 w 21703"/>
              <a:gd name="connsiteY4" fmla="*/ 21966 h 22427"/>
              <a:gd name="connsiteX5" fmla="*/ 19025 w 21703"/>
              <a:gd name="connsiteY5" fmla="*/ 21676 h 22427"/>
              <a:gd name="connsiteX6" fmla="*/ 18012 w 21703"/>
              <a:gd name="connsiteY6" fmla="*/ 21525 h 22427"/>
              <a:gd name="connsiteX7" fmla="*/ 16120 w 21703"/>
              <a:gd name="connsiteY7" fmla="*/ 21320 h 22427"/>
              <a:gd name="connsiteX8" fmla="*/ 14527 w 21703"/>
              <a:gd name="connsiteY8" fmla="*/ 21061 h 22427"/>
              <a:gd name="connsiteX9" fmla="*/ 13403 w 21703"/>
              <a:gd name="connsiteY9" fmla="*/ 21208 h 22427"/>
              <a:gd name="connsiteX10" fmla="*/ 11867 w 21703"/>
              <a:gd name="connsiteY10" fmla="*/ 21913 h 22427"/>
              <a:gd name="connsiteX11" fmla="*/ 10770 w 21703"/>
              <a:gd name="connsiteY11" fmla="*/ 22015 h 22427"/>
              <a:gd name="connsiteX12" fmla="*/ 9516 w 21703"/>
              <a:gd name="connsiteY12" fmla="*/ 21788 h 22427"/>
              <a:gd name="connsiteX13" fmla="*/ 8314 w 21703"/>
              <a:gd name="connsiteY13" fmla="*/ 21525 h 22427"/>
              <a:gd name="connsiteX14" fmla="*/ 7181 w 21703"/>
              <a:gd name="connsiteY14" fmla="*/ 21446 h 22427"/>
              <a:gd name="connsiteX15" fmla="*/ 4430 w 21703"/>
              <a:gd name="connsiteY15" fmla="*/ 22408 h 22427"/>
              <a:gd name="connsiteX16" fmla="*/ 3216 w 21703"/>
              <a:gd name="connsiteY16" fmla="*/ 22091 h 22427"/>
              <a:gd name="connsiteX17" fmla="*/ 2238 w 21703"/>
              <a:gd name="connsiteY17" fmla="*/ 22059 h 22427"/>
              <a:gd name="connsiteX18" fmla="*/ 1465 w 21703"/>
              <a:gd name="connsiteY18" fmla="*/ 21498 h 22427"/>
              <a:gd name="connsiteX19" fmla="*/ 638 w 21703"/>
              <a:gd name="connsiteY19" fmla="*/ 20433 h 22427"/>
              <a:gd name="connsiteX20" fmla="*/ 0 w 21703"/>
              <a:gd name="connsiteY20" fmla="*/ 20314 h 22427"/>
              <a:gd name="connsiteX21" fmla="*/ 0 w 21703"/>
              <a:gd name="connsiteY21" fmla="*/ 62 h 22427"/>
              <a:gd name="connsiteX0" fmla="*/ 0 w 21736"/>
              <a:gd name="connsiteY0" fmla="*/ 62 h 22427"/>
              <a:gd name="connsiteX1" fmla="*/ 21677 w 21736"/>
              <a:gd name="connsiteY1" fmla="*/ 0 h 22427"/>
              <a:gd name="connsiteX2" fmla="*/ 21736 w 21736"/>
              <a:gd name="connsiteY2" fmla="*/ 21826 h 22427"/>
              <a:gd name="connsiteX3" fmla="*/ 21074 w 21736"/>
              <a:gd name="connsiteY3" fmla="*/ 22008 h 22427"/>
              <a:gd name="connsiteX4" fmla="*/ 20165 w 21736"/>
              <a:gd name="connsiteY4" fmla="*/ 21966 h 22427"/>
              <a:gd name="connsiteX5" fmla="*/ 19025 w 21736"/>
              <a:gd name="connsiteY5" fmla="*/ 21676 h 22427"/>
              <a:gd name="connsiteX6" fmla="*/ 18012 w 21736"/>
              <a:gd name="connsiteY6" fmla="*/ 21525 h 22427"/>
              <a:gd name="connsiteX7" fmla="*/ 16120 w 21736"/>
              <a:gd name="connsiteY7" fmla="*/ 21320 h 22427"/>
              <a:gd name="connsiteX8" fmla="*/ 14527 w 21736"/>
              <a:gd name="connsiteY8" fmla="*/ 21061 h 22427"/>
              <a:gd name="connsiteX9" fmla="*/ 13403 w 21736"/>
              <a:gd name="connsiteY9" fmla="*/ 21208 h 22427"/>
              <a:gd name="connsiteX10" fmla="*/ 11867 w 21736"/>
              <a:gd name="connsiteY10" fmla="*/ 21913 h 22427"/>
              <a:gd name="connsiteX11" fmla="*/ 10770 w 21736"/>
              <a:gd name="connsiteY11" fmla="*/ 22015 h 22427"/>
              <a:gd name="connsiteX12" fmla="*/ 9516 w 21736"/>
              <a:gd name="connsiteY12" fmla="*/ 21788 h 22427"/>
              <a:gd name="connsiteX13" fmla="*/ 8314 w 21736"/>
              <a:gd name="connsiteY13" fmla="*/ 21525 h 22427"/>
              <a:gd name="connsiteX14" fmla="*/ 7181 w 21736"/>
              <a:gd name="connsiteY14" fmla="*/ 21446 h 22427"/>
              <a:gd name="connsiteX15" fmla="*/ 4430 w 21736"/>
              <a:gd name="connsiteY15" fmla="*/ 22408 h 22427"/>
              <a:gd name="connsiteX16" fmla="*/ 3216 w 21736"/>
              <a:gd name="connsiteY16" fmla="*/ 22091 h 22427"/>
              <a:gd name="connsiteX17" fmla="*/ 2238 w 21736"/>
              <a:gd name="connsiteY17" fmla="*/ 22059 h 22427"/>
              <a:gd name="connsiteX18" fmla="*/ 1465 w 21736"/>
              <a:gd name="connsiteY18" fmla="*/ 21498 h 22427"/>
              <a:gd name="connsiteX19" fmla="*/ 638 w 21736"/>
              <a:gd name="connsiteY19" fmla="*/ 20433 h 22427"/>
              <a:gd name="connsiteX20" fmla="*/ 0 w 21736"/>
              <a:gd name="connsiteY20" fmla="*/ 20314 h 22427"/>
              <a:gd name="connsiteX21" fmla="*/ 0 w 21736"/>
              <a:gd name="connsiteY21" fmla="*/ 62 h 22427"/>
              <a:gd name="connsiteX0" fmla="*/ 0 w 21736"/>
              <a:gd name="connsiteY0" fmla="*/ 62 h 22427"/>
              <a:gd name="connsiteX1" fmla="*/ 21677 w 21736"/>
              <a:gd name="connsiteY1" fmla="*/ 0 h 22427"/>
              <a:gd name="connsiteX2" fmla="*/ 21736 w 21736"/>
              <a:gd name="connsiteY2" fmla="*/ 21826 h 22427"/>
              <a:gd name="connsiteX3" fmla="*/ 21074 w 21736"/>
              <a:gd name="connsiteY3" fmla="*/ 22008 h 22427"/>
              <a:gd name="connsiteX4" fmla="*/ 20165 w 21736"/>
              <a:gd name="connsiteY4" fmla="*/ 21966 h 22427"/>
              <a:gd name="connsiteX5" fmla="*/ 19025 w 21736"/>
              <a:gd name="connsiteY5" fmla="*/ 21676 h 22427"/>
              <a:gd name="connsiteX6" fmla="*/ 18012 w 21736"/>
              <a:gd name="connsiteY6" fmla="*/ 21525 h 22427"/>
              <a:gd name="connsiteX7" fmla="*/ 16120 w 21736"/>
              <a:gd name="connsiteY7" fmla="*/ 21320 h 22427"/>
              <a:gd name="connsiteX8" fmla="*/ 14527 w 21736"/>
              <a:gd name="connsiteY8" fmla="*/ 21061 h 22427"/>
              <a:gd name="connsiteX9" fmla="*/ 13403 w 21736"/>
              <a:gd name="connsiteY9" fmla="*/ 21208 h 22427"/>
              <a:gd name="connsiteX10" fmla="*/ 11867 w 21736"/>
              <a:gd name="connsiteY10" fmla="*/ 21913 h 22427"/>
              <a:gd name="connsiteX11" fmla="*/ 10770 w 21736"/>
              <a:gd name="connsiteY11" fmla="*/ 22015 h 22427"/>
              <a:gd name="connsiteX12" fmla="*/ 9516 w 21736"/>
              <a:gd name="connsiteY12" fmla="*/ 21788 h 22427"/>
              <a:gd name="connsiteX13" fmla="*/ 8314 w 21736"/>
              <a:gd name="connsiteY13" fmla="*/ 21525 h 22427"/>
              <a:gd name="connsiteX14" fmla="*/ 7181 w 21736"/>
              <a:gd name="connsiteY14" fmla="*/ 21446 h 22427"/>
              <a:gd name="connsiteX15" fmla="*/ 4430 w 21736"/>
              <a:gd name="connsiteY15" fmla="*/ 22408 h 22427"/>
              <a:gd name="connsiteX16" fmla="*/ 3216 w 21736"/>
              <a:gd name="connsiteY16" fmla="*/ 22091 h 22427"/>
              <a:gd name="connsiteX17" fmla="*/ 2238 w 21736"/>
              <a:gd name="connsiteY17" fmla="*/ 22059 h 22427"/>
              <a:gd name="connsiteX18" fmla="*/ 1465 w 21736"/>
              <a:gd name="connsiteY18" fmla="*/ 21498 h 22427"/>
              <a:gd name="connsiteX19" fmla="*/ 638 w 21736"/>
              <a:gd name="connsiteY19" fmla="*/ 20433 h 22427"/>
              <a:gd name="connsiteX20" fmla="*/ 0 w 21736"/>
              <a:gd name="connsiteY20" fmla="*/ 20314 h 22427"/>
              <a:gd name="connsiteX21" fmla="*/ 0 w 21736"/>
              <a:gd name="connsiteY21" fmla="*/ 62 h 22427"/>
              <a:gd name="connsiteX0" fmla="*/ 0 w 21736"/>
              <a:gd name="connsiteY0" fmla="*/ 62 h 22427"/>
              <a:gd name="connsiteX1" fmla="*/ 21677 w 21736"/>
              <a:gd name="connsiteY1" fmla="*/ 0 h 22427"/>
              <a:gd name="connsiteX2" fmla="*/ 21736 w 21736"/>
              <a:gd name="connsiteY2" fmla="*/ 21826 h 22427"/>
              <a:gd name="connsiteX3" fmla="*/ 21074 w 21736"/>
              <a:gd name="connsiteY3" fmla="*/ 22008 h 22427"/>
              <a:gd name="connsiteX4" fmla="*/ 20165 w 21736"/>
              <a:gd name="connsiteY4" fmla="*/ 21966 h 22427"/>
              <a:gd name="connsiteX5" fmla="*/ 19025 w 21736"/>
              <a:gd name="connsiteY5" fmla="*/ 21676 h 22427"/>
              <a:gd name="connsiteX6" fmla="*/ 18012 w 21736"/>
              <a:gd name="connsiteY6" fmla="*/ 21525 h 22427"/>
              <a:gd name="connsiteX7" fmla="*/ 16120 w 21736"/>
              <a:gd name="connsiteY7" fmla="*/ 21320 h 22427"/>
              <a:gd name="connsiteX8" fmla="*/ 15455 w 21736"/>
              <a:gd name="connsiteY8" fmla="*/ 21132 h 22427"/>
              <a:gd name="connsiteX9" fmla="*/ 14527 w 21736"/>
              <a:gd name="connsiteY9" fmla="*/ 21061 h 22427"/>
              <a:gd name="connsiteX10" fmla="*/ 13403 w 21736"/>
              <a:gd name="connsiteY10" fmla="*/ 21208 h 22427"/>
              <a:gd name="connsiteX11" fmla="*/ 11867 w 21736"/>
              <a:gd name="connsiteY11" fmla="*/ 21913 h 22427"/>
              <a:gd name="connsiteX12" fmla="*/ 10770 w 21736"/>
              <a:gd name="connsiteY12" fmla="*/ 22015 h 22427"/>
              <a:gd name="connsiteX13" fmla="*/ 9516 w 21736"/>
              <a:gd name="connsiteY13" fmla="*/ 21788 h 22427"/>
              <a:gd name="connsiteX14" fmla="*/ 8314 w 21736"/>
              <a:gd name="connsiteY14" fmla="*/ 21525 h 22427"/>
              <a:gd name="connsiteX15" fmla="*/ 7181 w 21736"/>
              <a:gd name="connsiteY15" fmla="*/ 21446 h 22427"/>
              <a:gd name="connsiteX16" fmla="*/ 4430 w 21736"/>
              <a:gd name="connsiteY16" fmla="*/ 22408 h 22427"/>
              <a:gd name="connsiteX17" fmla="*/ 3216 w 21736"/>
              <a:gd name="connsiteY17" fmla="*/ 22091 h 22427"/>
              <a:gd name="connsiteX18" fmla="*/ 2238 w 21736"/>
              <a:gd name="connsiteY18" fmla="*/ 22059 h 22427"/>
              <a:gd name="connsiteX19" fmla="*/ 1465 w 21736"/>
              <a:gd name="connsiteY19" fmla="*/ 21498 h 22427"/>
              <a:gd name="connsiteX20" fmla="*/ 638 w 21736"/>
              <a:gd name="connsiteY20" fmla="*/ 20433 h 22427"/>
              <a:gd name="connsiteX21" fmla="*/ 0 w 21736"/>
              <a:gd name="connsiteY21" fmla="*/ 20314 h 22427"/>
              <a:gd name="connsiteX22" fmla="*/ 0 w 21736"/>
              <a:gd name="connsiteY22" fmla="*/ 62 h 22427"/>
              <a:gd name="connsiteX0" fmla="*/ 0 w 21736"/>
              <a:gd name="connsiteY0" fmla="*/ 62 h 22427"/>
              <a:gd name="connsiteX1" fmla="*/ 21677 w 21736"/>
              <a:gd name="connsiteY1" fmla="*/ 0 h 22427"/>
              <a:gd name="connsiteX2" fmla="*/ 21736 w 21736"/>
              <a:gd name="connsiteY2" fmla="*/ 21826 h 22427"/>
              <a:gd name="connsiteX3" fmla="*/ 21074 w 21736"/>
              <a:gd name="connsiteY3" fmla="*/ 22008 h 22427"/>
              <a:gd name="connsiteX4" fmla="*/ 20165 w 21736"/>
              <a:gd name="connsiteY4" fmla="*/ 21966 h 22427"/>
              <a:gd name="connsiteX5" fmla="*/ 19025 w 21736"/>
              <a:gd name="connsiteY5" fmla="*/ 21676 h 22427"/>
              <a:gd name="connsiteX6" fmla="*/ 18012 w 21736"/>
              <a:gd name="connsiteY6" fmla="*/ 21525 h 22427"/>
              <a:gd name="connsiteX7" fmla="*/ 16197 w 21736"/>
              <a:gd name="connsiteY7" fmla="*/ 21267 h 22427"/>
              <a:gd name="connsiteX8" fmla="*/ 15455 w 21736"/>
              <a:gd name="connsiteY8" fmla="*/ 21132 h 22427"/>
              <a:gd name="connsiteX9" fmla="*/ 14527 w 21736"/>
              <a:gd name="connsiteY9" fmla="*/ 21061 h 22427"/>
              <a:gd name="connsiteX10" fmla="*/ 13403 w 21736"/>
              <a:gd name="connsiteY10" fmla="*/ 21208 h 22427"/>
              <a:gd name="connsiteX11" fmla="*/ 11867 w 21736"/>
              <a:gd name="connsiteY11" fmla="*/ 21913 h 22427"/>
              <a:gd name="connsiteX12" fmla="*/ 10770 w 21736"/>
              <a:gd name="connsiteY12" fmla="*/ 22015 h 22427"/>
              <a:gd name="connsiteX13" fmla="*/ 9516 w 21736"/>
              <a:gd name="connsiteY13" fmla="*/ 21788 h 22427"/>
              <a:gd name="connsiteX14" fmla="*/ 8314 w 21736"/>
              <a:gd name="connsiteY14" fmla="*/ 21525 h 22427"/>
              <a:gd name="connsiteX15" fmla="*/ 7181 w 21736"/>
              <a:gd name="connsiteY15" fmla="*/ 21446 h 22427"/>
              <a:gd name="connsiteX16" fmla="*/ 4430 w 21736"/>
              <a:gd name="connsiteY16" fmla="*/ 22408 h 22427"/>
              <a:gd name="connsiteX17" fmla="*/ 3216 w 21736"/>
              <a:gd name="connsiteY17" fmla="*/ 22091 h 22427"/>
              <a:gd name="connsiteX18" fmla="*/ 2238 w 21736"/>
              <a:gd name="connsiteY18" fmla="*/ 22059 h 22427"/>
              <a:gd name="connsiteX19" fmla="*/ 1465 w 21736"/>
              <a:gd name="connsiteY19" fmla="*/ 21498 h 22427"/>
              <a:gd name="connsiteX20" fmla="*/ 638 w 21736"/>
              <a:gd name="connsiteY20" fmla="*/ 20433 h 22427"/>
              <a:gd name="connsiteX21" fmla="*/ 0 w 21736"/>
              <a:gd name="connsiteY21" fmla="*/ 20314 h 22427"/>
              <a:gd name="connsiteX22" fmla="*/ 0 w 21736"/>
              <a:gd name="connsiteY22" fmla="*/ 62 h 22427"/>
              <a:gd name="connsiteX0" fmla="*/ 0 w 21736"/>
              <a:gd name="connsiteY0" fmla="*/ 62 h 22427"/>
              <a:gd name="connsiteX1" fmla="*/ 21677 w 21736"/>
              <a:gd name="connsiteY1" fmla="*/ 0 h 22427"/>
              <a:gd name="connsiteX2" fmla="*/ 21736 w 21736"/>
              <a:gd name="connsiteY2" fmla="*/ 21826 h 22427"/>
              <a:gd name="connsiteX3" fmla="*/ 21074 w 21736"/>
              <a:gd name="connsiteY3" fmla="*/ 22008 h 22427"/>
              <a:gd name="connsiteX4" fmla="*/ 20165 w 21736"/>
              <a:gd name="connsiteY4" fmla="*/ 21966 h 22427"/>
              <a:gd name="connsiteX5" fmla="*/ 19025 w 21736"/>
              <a:gd name="connsiteY5" fmla="*/ 21676 h 22427"/>
              <a:gd name="connsiteX6" fmla="*/ 18012 w 21736"/>
              <a:gd name="connsiteY6" fmla="*/ 21525 h 22427"/>
              <a:gd name="connsiteX7" fmla="*/ 16197 w 21736"/>
              <a:gd name="connsiteY7" fmla="*/ 21294 h 22427"/>
              <a:gd name="connsiteX8" fmla="*/ 15455 w 21736"/>
              <a:gd name="connsiteY8" fmla="*/ 21132 h 22427"/>
              <a:gd name="connsiteX9" fmla="*/ 14527 w 21736"/>
              <a:gd name="connsiteY9" fmla="*/ 21061 h 22427"/>
              <a:gd name="connsiteX10" fmla="*/ 13403 w 21736"/>
              <a:gd name="connsiteY10" fmla="*/ 21208 h 22427"/>
              <a:gd name="connsiteX11" fmla="*/ 11867 w 21736"/>
              <a:gd name="connsiteY11" fmla="*/ 21913 h 22427"/>
              <a:gd name="connsiteX12" fmla="*/ 10770 w 21736"/>
              <a:gd name="connsiteY12" fmla="*/ 22015 h 22427"/>
              <a:gd name="connsiteX13" fmla="*/ 9516 w 21736"/>
              <a:gd name="connsiteY13" fmla="*/ 21788 h 22427"/>
              <a:gd name="connsiteX14" fmla="*/ 8314 w 21736"/>
              <a:gd name="connsiteY14" fmla="*/ 21525 h 22427"/>
              <a:gd name="connsiteX15" fmla="*/ 7181 w 21736"/>
              <a:gd name="connsiteY15" fmla="*/ 21446 h 22427"/>
              <a:gd name="connsiteX16" fmla="*/ 4430 w 21736"/>
              <a:gd name="connsiteY16" fmla="*/ 22408 h 22427"/>
              <a:gd name="connsiteX17" fmla="*/ 3216 w 21736"/>
              <a:gd name="connsiteY17" fmla="*/ 22091 h 22427"/>
              <a:gd name="connsiteX18" fmla="*/ 2238 w 21736"/>
              <a:gd name="connsiteY18" fmla="*/ 22059 h 22427"/>
              <a:gd name="connsiteX19" fmla="*/ 1465 w 21736"/>
              <a:gd name="connsiteY19" fmla="*/ 21498 h 22427"/>
              <a:gd name="connsiteX20" fmla="*/ 638 w 21736"/>
              <a:gd name="connsiteY20" fmla="*/ 20433 h 22427"/>
              <a:gd name="connsiteX21" fmla="*/ 0 w 21736"/>
              <a:gd name="connsiteY21" fmla="*/ 20314 h 22427"/>
              <a:gd name="connsiteX22" fmla="*/ 0 w 21736"/>
              <a:gd name="connsiteY22" fmla="*/ 62 h 22427"/>
              <a:gd name="connsiteX0" fmla="*/ 0 w 21736"/>
              <a:gd name="connsiteY0" fmla="*/ 62 h 22427"/>
              <a:gd name="connsiteX1" fmla="*/ 21677 w 21736"/>
              <a:gd name="connsiteY1" fmla="*/ 0 h 22427"/>
              <a:gd name="connsiteX2" fmla="*/ 21736 w 21736"/>
              <a:gd name="connsiteY2" fmla="*/ 21826 h 22427"/>
              <a:gd name="connsiteX3" fmla="*/ 21074 w 21736"/>
              <a:gd name="connsiteY3" fmla="*/ 22008 h 22427"/>
              <a:gd name="connsiteX4" fmla="*/ 20165 w 21736"/>
              <a:gd name="connsiteY4" fmla="*/ 21966 h 22427"/>
              <a:gd name="connsiteX5" fmla="*/ 19025 w 21736"/>
              <a:gd name="connsiteY5" fmla="*/ 21676 h 22427"/>
              <a:gd name="connsiteX6" fmla="*/ 18012 w 21736"/>
              <a:gd name="connsiteY6" fmla="*/ 21525 h 22427"/>
              <a:gd name="connsiteX7" fmla="*/ 16197 w 21736"/>
              <a:gd name="connsiteY7" fmla="*/ 21294 h 22427"/>
              <a:gd name="connsiteX8" fmla="*/ 15455 w 21736"/>
              <a:gd name="connsiteY8" fmla="*/ 21132 h 22427"/>
              <a:gd name="connsiteX9" fmla="*/ 14527 w 21736"/>
              <a:gd name="connsiteY9" fmla="*/ 21061 h 22427"/>
              <a:gd name="connsiteX10" fmla="*/ 13403 w 21736"/>
              <a:gd name="connsiteY10" fmla="*/ 21208 h 22427"/>
              <a:gd name="connsiteX11" fmla="*/ 11867 w 21736"/>
              <a:gd name="connsiteY11" fmla="*/ 21913 h 22427"/>
              <a:gd name="connsiteX12" fmla="*/ 10770 w 21736"/>
              <a:gd name="connsiteY12" fmla="*/ 22015 h 22427"/>
              <a:gd name="connsiteX13" fmla="*/ 9516 w 21736"/>
              <a:gd name="connsiteY13" fmla="*/ 21788 h 22427"/>
              <a:gd name="connsiteX14" fmla="*/ 8314 w 21736"/>
              <a:gd name="connsiteY14" fmla="*/ 21525 h 22427"/>
              <a:gd name="connsiteX15" fmla="*/ 7181 w 21736"/>
              <a:gd name="connsiteY15" fmla="*/ 21446 h 22427"/>
              <a:gd name="connsiteX16" fmla="*/ 4430 w 21736"/>
              <a:gd name="connsiteY16" fmla="*/ 22408 h 22427"/>
              <a:gd name="connsiteX17" fmla="*/ 3216 w 21736"/>
              <a:gd name="connsiteY17" fmla="*/ 22091 h 22427"/>
              <a:gd name="connsiteX18" fmla="*/ 2238 w 21736"/>
              <a:gd name="connsiteY18" fmla="*/ 22059 h 22427"/>
              <a:gd name="connsiteX19" fmla="*/ 1465 w 21736"/>
              <a:gd name="connsiteY19" fmla="*/ 21498 h 22427"/>
              <a:gd name="connsiteX20" fmla="*/ 638 w 21736"/>
              <a:gd name="connsiteY20" fmla="*/ 20433 h 22427"/>
              <a:gd name="connsiteX21" fmla="*/ 0 w 21736"/>
              <a:gd name="connsiteY21" fmla="*/ 20314 h 22427"/>
              <a:gd name="connsiteX22" fmla="*/ 0 w 21736"/>
              <a:gd name="connsiteY22" fmla="*/ 62 h 22427"/>
              <a:gd name="connsiteX0" fmla="*/ 0 w 21736"/>
              <a:gd name="connsiteY0" fmla="*/ 62 h 22427"/>
              <a:gd name="connsiteX1" fmla="*/ 21677 w 21736"/>
              <a:gd name="connsiteY1" fmla="*/ 0 h 22427"/>
              <a:gd name="connsiteX2" fmla="*/ 21736 w 21736"/>
              <a:gd name="connsiteY2" fmla="*/ 21826 h 22427"/>
              <a:gd name="connsiteX3" fmla="*/ 21074 w 21736"/>
              <a:gd name="connsiteY3" fmla="*/ 22008 h 22427"/>
              <a:gd name="connsiteX4" fmla="*/ 20165 w 21736"/>
              <a:gd name="connsiteY4" fmla="*/ 21966 h 22427"/>
              <a:gd name="connsiteX5" fmla="*/ 19025 w 21736"/>
              <a:gd name="connsiteY5" fmla="*/ 21676 h 22427"/>
              <a:gd name="connsiteX6" fmla="*/ 17880 w 21736"/>
              <a:gd name="connsiteY6" fmla="*/ 21472 h 22427"/>
              <a:gd name="connsiteX7" fmla="*/ 16197 w 21736"/>
              <a:gd name="connsiteY7" fmla="*/ 21294 h 22427"/>
              <a:gd name="connsiteX8" fmla="*/ 15455 w 21736"/>
              <a:gd name="connsiteY8" fmla="*/ 21132 h 22427"/>
              <a:gd name="connsiteX9" fmla="*/ 14527 w 21736"/>
              <a:gd name="connsiteY9" fmla="*/ 21061 h 22427"/>
              <a:gd name="connsiteX10" fmla="*/ 13403 w 21736"/>
              <a:gd name="connsiteY10" fmla="*/ 21208 h 22427"/>
              <a:gd name="connsiteX11" fmla="*/ 11867 w 21736"/>
              <a:gd name="connsiteY11" fmla="*/ 21913 h 22427"/>
              <a:gd name="connsiteX12" fmla="*/ 10770 w 21736"/>
              <a:gd name="connsiteY12" fmla="*/ 22015 h 22427"/>
              <a:gd name="connsiteX13" fmla="*/ 9516 w 21736"/>
              <a:gd name="connsiteY13" fmla="*/ 21788 h 22427"/>
              <a:gd name="connsiteX14" fmla="*/ 8314 w 21736"/>
              <a:gd name="connsiteY14" fmla="*/ 21525 h 22427"/>
              <a:gd name="connsiteX15" fmla="*/ 7181 w 21736"/>
              <a:gd name="connsiteY15" fmla="*/ 21446 h 22427"/>
              <a:gd name="connsiteX16" fmla="*/ 4430 w 21736"/>
              <a:gd name="connsiteY16" fmla="*/ 22408 h 22427"/>
              <a:gd name="connsiteX17" fmla="*/ 3216 w 21736"/>
              <a:gd name="connsiteY17" fmla="*/ 22091 h 22427"/>
              <a:gd name="connsiteX18" fmla="*/ 2238 w 21736"/>
              <a:gd name="connsiteY18" fmla="*/ 22059 h 22427"/>
              <a:gd name="connsiteX19" fmla="*/ 1465 w 21736"/>
              <a:gd name="connsiteY19" fmla="*/ 21498 h 22427"/>
              <a:gd name="connsiteX20" fmla="*/ 638 w 21736"/>
              <a:gd name="connsiteY20" fmla="*/ 20433 h 22427"/>
              <a:gd name="connsiteX21" fmla="*/ 0 w 21736"/>
              <a:gd name="connsiteY21" fmla="*/ 20314 h 22427"/>
              <a:gd name="connsiteX22" fmla="*/ 0 w 21736"/>
              <a:gd name="connsiteY22" fmla="*/ 62 h 22427"/>
              <a:gd name="connsiteX0" fmla="*/ 0 w 21736"/>
              <a:gd name="connsiteY0" fmla="*/ 62 h 22427"/>
              <a:gd name="connsiteX1" fmla="*/ 21677 w 21736"/>
              <a:gd name="connsiteY1" fmla="*/ 0 h 22427"/>
              <a:gd name="connsiteX2" fmla="*/ 21736 w 21736"/>
              <a:gd name="connsiteY2" fmla="*/ 21826 h 22427"/>
              <a:gd name="connsiteX3" fmla="*/ 21074 w 21736"/>
              <a:gd name="connsiteY3" fmla="*/ 22008 h 22427"/>
              <a:gd name="connsiteX4" fmla="*/ 20165 w 21736"/>
              <a:gd name="connsiteY4" fmla="*/ 21966 h 22427"/>
              <a:gd name="connsiteX5" fmla="*/ 19025 w 21736"/>
              <a:gd name="connsiteY5" fmla="*/ 21676 h 22427"/>
              <a:gd name="connsiteX6" fmla="*/ 17880 w 21736"/>
              <a:gd name="connsiteY6" fmla="*/ 21472 h 22427"/>
              <a:gd name="connsiteX7" fmla="*/ 16197 w 21736"/>
              <a:gd name="connsiteY7" fmla="*/ 21294 h 22427"/>
              <a:gd name="connsiteX8" fmla="*/ 15455 w 21736"/>
              <a:gd name="connsiteY8" fmla="*/ 21132 h 22427"/>
              <a:gd name="connsiteX9" fmla="*/ 14527 w 21736"/>
              <a:gd name="connsiteY9" fmla="*/ 21061 h 22427"/>
              <a:gd name="connsiteX10" fmla="*/ 13403 w 21736"/>
              <a:gd name="connsiteY10" fmla="*/ 21208 h 22427"/>
              <a:gd name="connsiteX11" fmla="*/ 11867 w 21736"/>
              <a:gd name="connsiteY11" fmla="*/ 21913 h 22427"/>
              <a:gd name="connsiteX12" fmla="*/ 10770 w 21736"/>
              <a:gd name="connsiteY12" fmla="*/ 22015 h 22427"/>
              <a:gd name="connsiteX13" fmla="*/ 9516 w 21736"/>
              <a:gd name="connsiteY13" fmla="*/ 21788 h 22427"/>
              <a:gd name="connsiteX14" fmla="*/ 8314 w 21736"/>
              <a:gd name="connsiteY14" fmla="*/ 21525 h 22427"/>
              <a:gd name="connsiteX15" fmla="*/ 7181 w 21736"/>
              <a:gd name="connsiteY15" fmla="*/ 21446 h 22427"/>
              <a:gd name="connsiteX16" fmla="*/ 4430 w 21736"/>
              <a:gd name="connsiteY16" fmla="*/ 22408 h 22427"/>
              <a:gd name="connsiteX17" fmla="*/ 3216 w 21736"/>
              <a:gd name="connsiteY17" fmla="*/ 22091 h 22427"/>
              <a:gd name="connsiteX18" fmla="*/ 2238 w 21736"/>
              <a:gd name="connsiteY18" fmla="*/ 22059 h 22427"/>
              <a:gd name="connsiteX19" fmla="*/ 1465 w 21736"/>
              <a:gd name="connsiteY19" fmla="*/ 21498 h 22427"/>
              <a:gd name="connsiteX20" fmla="*/ 638 w 21736"/>
              <a:gd name="connsiteY20" fmla="*/ 20433 h 22427"/>
              <a:gd name="connsiteX21" fmla="*/ 0 w 21736"/>
              <a:gd name="connsiteY21" fmla="*/ 20314 h 22427"/>
              <a:gd name="connsiteX22" fmla="*/ 0 w 21736"/>
              <a:gd name="connsiteY22" fmla="*/ 62 h 22427"/>
              <a:gd name="connsiteX0" fmla="*/ 0 w 21736"/>
              <a:gd name="connsiteY0" fmla="*/ 62 h 22427"/>
              <a:gd name="connsiteX1" fmla="*/ 21677 w 21736"/>
              <a:gd name="connsiteY1" fmla="*/ 0 h 22427"/>
              <a:gd name="connsiteX2" fmla="*/ 21736 w 21736"/>
              <a:gd name="connsiteY2" fmla="*/ 21826 h 22427"/>
              <a:gd name="connsiteX3" fmla="*/ 21074 w 21736"/>
              <a:gd name="connsiteY3" fmla="*/ 22008 h 22427"/>
              <a:gd name="connsiteX4" fmla="*/ 20165 w 21736"/>
              <a:gd name="connsiteY4" fmla="*/ 21966 h 22427"/>
              <a:gd name="connsiteX5" fmla="*/ 19025 w 21736"/>
              <a:gd name="connsiteY5" fmla="*/ 21676 h 22427"/>
              <a:gd name="connsiteX6" fmla="*/ 17880 w 21736"/>
              <a:gd name="connsiteY6" fmla="*/ 21472 h 22427"/>
              <a:gd name="connsiteX7" fmla="*/ 16197 w 21736"/>
              <a:gd name="connsiteY7" fmla="*/ 21294 h 22427"/>
              <a:gd name="connsiteX8" fmla="*/ 15455 w 21736"/>
              <a:gd name="connsiteY8" fmla="*/ 21132 h 22427"/>
              <a:gd name="connsiteX9" fmla="*/ 14527 w 21736"/>
              <a:gd name="connsiteY9" fmla="*/ 21061 h 22427"/>
              <a:gd name="connsiteX10" fmla="*/ 13403 w 21736"/>
              <a:gd name="connsiteY10" fmla="*/ 21208 h 22427"/>
              <a:gd name="connsiteX11" fmla="*/ 11867 w 21736"/>
              <a:gd name="connsiteY11" fmla="*/ 21913 h 22427"/>
              <a:gd name="connsiteX12" fmla="*/ 11337 w 21736"/>
              <a:gd name="connsiteY12" fmla="*/ 21997 h 22427"/>
              <a:gd name="connsiteX13" fmla="*/ 10770 w 21736"/>
              <a:gd name="connsiteY13" fmla="*/ 22015 h 22427"/>
              <a:gd name="connsiteX14" fmla="*/ 9516 w 21736"/>
              <a:gd name="connsiteY14" fmla="*/ 21788 h 22427"/>
              <a:gd name="connsiteX15" fmla="*/ 8314 w 21736"/>
              <a:gd name="connsiteY15" fmla="*/ 21525 h 22427"/>
              <a:gd name="connsiteX16" fmla="*/ 7181 w 21736"/>
              <a:gd name="connsiteY16" fmla="*/ 21446 h 22427"/>
              <a:gd name="connsiteX17" fmla="*/ 4430 w 21736"/>
              <a:gd name="connsiteY17" fmla="*/ 22408 h 22427"/>
              <a:gd name="connsiteX18" fmla="*/ 3216 w 21736"/>
              <a:gd name="connsiteY18" fmla="*/ 22091 h 22427"/>
              <a:gd name="connsiteX19" fmla="*/ 2238 w 21736"/>
              <a:gd name="connsiteY19" fmla="*/ 22059 h 22427"/>
              <a:gd name="connsiteX20" fmla="*/ 1465 w 21736"/>
              <a:gd name="connsiteY20" fmla="*/ 21498 h 22427"/>
              <a:gd name="connsiteX21" fmla="*/ 638 w 21736"/>
              <a:gd name="connsiteY21" fmla="*/ 20433 h 22427"/>
              <a:gd name="connsiteX22" fmla="*/ 0 w 21736"/>
              <a:gd name="connsiteY22" fmla="*/ 20314 h 22427"/>
              <a:gd name="connsiteX23" fmla="*/ 0 w 21736"/>
              <a:gd name="connsiteY23" fmla="*/ 62 h 22427"/>
              <a:gd name="connsiteX0" fmla="*/ 0 w 21736"/>
              <a:gd name="connsiteY0" fmla="*/ 62 h 22427"/>
              <a:gd name="connsiteX1" fmla="*/ 21677 w 21736"/>
              <a:gd name="connsiteY1" fmla="*/ 0 h 22427"/>
              <a:gd name="connsiteX2" fmla="*/ 21736 w 21736"/>
              <a:gd name="connsiteY2" fmla="*/ 21826 h 22427"/>
              <a:gd name="connsiteX3" fmla="*/ 21074 w 21736"/>
              <a:gd name="connsiteY3" fmla="*/ 22008 h 22427"/>
              <a:gd name="connsiteX4" fmla="*/ 20165 w 21736"/>
              <a:gd name="connsiteY4" fmla="*/ 21966 h 22427"/>
              <a:gd name="connsiteX5" fmla="*/ 19025 w 21736"/>
              <a:gd name="connsiteY5" fmla="*/ 21676 h 22427"/>
              <a:gd name="connsiteX6" fmla="*/ 17880 w 21736"/>
              <a:gd name="connsiteY6" fmla="*/ 21472 h 22427"/>
              <a:gd name="connsiteX7" fmla="*/ 16197 w 21736"/>
              <a:gd name="connsiteY7" fmla="*/ 21294 h 22427"/>
              <a:gd name="connsiteX8" fmla="*/ 15455 w 21736"/>
              <a:gd name="connsiteY8" fmla="*/ 21132 h 22427"/>
              <a:gd name="connsiteX9" fmla="*/ 14527 w 21736"/>
              <a:gd name="connsiteY9" fmla="*/ 21061 h 22427"/>
              <a:gd name="connsiteX10" fmla="*/ 13403 w 21736"/>
              <a:gd name="connsiteY10" fmla="*/ 21208 h 22427"/>
              <a:gd name="connsiteX11" fmla="*/ 11867 w 21736"/>
              <a:gd name="connsiteY11" fmla="*/ 21913 h 22427"/>
              <a:gd name="connsiteX12" fmla="*/ 11337 w 21736"/>
              <a:gd name="connsiteY12" fmla="*/ 21997 h 22427"/>
              <a:gd name="connsiteX13" fmla="*/ 10770 w 21736"/>
              <a:gd name="connsiteY13" fmla="*/ 22015 h 22427"/>
              <a:gd name="connsiteX14" fmla="*/ 9516 w 21736"/>
              <a:gd name="connsiteY14" fmla="*/ 21788 h 22427"/>
              <a:gd name="connsiteX15" fmla="*/ 8314 w 21736"/>
              <a:gd name="connsiteY15" fmla="*/ 21525 h 22427"/>
              <a:gd name="connsiteX16" fmla="*/ 7181 w 21736"/>
              <a:gd name="connsiteY16" fmla="*/ 21446 h 22427"/>
              <a:gd name="connsiteX17" fmla="*/ 4430 w 21736"/>
              <a:gd name="connsiteY17" fmla="*/ 22408 h 22427"/>
              <a:gd name="connsiteX18" fmla="*/ 3216 w 21736"/>
              <a:gd name="connsiteY18" fmla="*/ 22091 h 22427"/>
              <a:gd name="connsiteX19" fmla="*/ 2238 w 21736"/>
              <a:gd name="connsiteY19" fmla="*/ 22059 h 22427"/>
              <a:gd name="connsiteX20" fmla="*/ 1465 w 21736"/>
              <a:gd name="connsiteY20" fmla="*/ 21498 h 22427"/>
              <a:gd name="connsiteX21" fmla="*/ 638 w 21736"/>
              <a:gd name="connsiteY21" fmla="*/ 20433 h 22427"/>
              <a:gd name="connsiteX22" fmla="*/ 0 w 21736"/>
              <a:gd name="connsiteY22" fmla="*/ 20314 h 22427"/>
              <a:gd name="connsiteX23" fmla="*/ 0 w 21736"/>
              <a:gd name="connsiteY23" fmla="*/ 62 h 22427"/>
              <a:gd name="connsiteX0" fmla="*/ 0 w 21736"/>
              <a:gd name="connsiteY0" fmla="*/ 62 h 22427"/>
              <a:gd name="connsiteX1" fmla="*/ 21677 w 21736"/>
              <a:gd name="connsiteY1" fmla="*/ 0 h 22427"/>
              <a:gd name="connsiteX2" fmla="*/ 21736 w 21736"/>
              <a:gd name="connsiteY2" fmla="*/ 21826 h 22427"/>
              <a:gd name="connsiteX3" fmla="*/ 21074 w 21736"/>
              <a:gd name="connsiteY3" fmla="*/ 22008 h 22427"/>
              <a:gd name="connsiteX4" fmla="*/ 20165 w 21736"/>
              <a:gd name="connsiteY4" fmla="*/ 21966 h 22427"/>
              <a:gd name="connsiteX5" fmla="*/ 19025 w 21736"/>
              <a:gd name="connsiteY5" fmla="*/ 21676 h 22427"/>
              <a:gd name="connsiteX6" fmla="*/ 17880 w 21736"/>
              <a:gd name="connsiteY6" fmla="*/ 21472 h 22427"/>
              <a:gd name="connsiteX7" fmla="*/ 16197 w 21736"/>
              <a:gd name="connsiteY7" fmla="*/ 21294 h 22427"/>
              <a:gd name="connsiteX8" fmla="*/ 15455 w 21736"/>
              <a:gd name="connsiteY8" fmla="*/ 21132 h 22427"/>
              <a:gd name="connsiteX9" fmla="*/ 14527 w 21736"/>
              <a:gd name="connsiteY9" fmla="*/ 21061 h 22427"/>
              <a:gd name="connsiteX10" fmla="*/ 13403 w 21736"/>
              <a:gd name="connsiteY10" fmla="*/ 21208 h 22427"/>
              <a:gd name="connsiteX11" fmla="*/ 11867 w 21736"/>
              <a:gd name="connsiteY11" fmla="*/ 21913 h 22427"/>
              <a:gd name="connsiteX12" fmla="*/ 11337 w 21736"/>
              <a:gd name="connsiteY12" fmla="*/ 21997 h 22427"/>
              <a:gd name="connsiteX13" fmla="*/ 10770 w 21736"/>
              <a:gd name="connsiteY13" fmla="*/ 22015 h 22427"/>
              <a:gd name="connsiteX14" fmla="*/ 9516 w 21736"/>
              <a:gd name="connsiteY14" fmla="*/ 21788 h 22427"/>
              <a:gd name="connsiteX15" fmla="*/ 8314 w 21736"/>
              <a:gd name="connsiteY15" fmla="*/ 21525 h 22427"/>
              <a:gd name="connsiteX16" fmla="*/ 7181 w 21736"/>
              <a:gd name="connsiteY16" fmla="*/ 21446 h 22427"/>
              <a:gd name="connsiteX17" fmla="*/ 4430 w 21736"/>
              <a:gd name="connsiteY17" fmla="*/ 22408 h 22427"/>
              <a:gd name="connsiteX18" fmla="*/ 3216 w 21736"/>
              <a:gd name="connsiteY18" fmla="*/ 22091 h 22427"/>
              <a:gd name="connsiteX19" fmla="*/ 2238 w 21736"/>
              <a:gd name="connsiteY19" fmla="*/ 22059 h 22427"/>
              <a:gd name="connsiteX20" fmla="*/ 1465 w 21736"/>
              <a:gd name="connsiteY20" fmla="*/ 21498 h 22427"/>
              <a:gd name="connsiteX21" fmla="*/ 638 w 21736"/>
              <a:gd name="connsiteY21" fmla="*/ 20433 h 22427"/>
              <a:gd name="connsiteX22" fmla="*/ 0 w 21736"/>
              <a:gd name="connsiteY22" fmla="*/ 20314 h 22427"/>
              <a:gd name="connsiteX23" fmla="*/ 0 w 21736"/>
              <a:gd name="connsiteY23" fmla="*/ 62 h 22427"/>
              <a:gd name="connsiteX0" fmla="*/ 0 w 21736"/>
              <a:gd name="connsiteY0" fmla="*/ 62 h 22427"/>
              <a:gd name="connsiteX1" fmla="*/ 21677 w 21736"/>
              <a:gd name="connsiteY1" fmla="*/ 0 h 22427"/>
              <a:gd name="connsiteX2" fmla="*/ 21736 w 21736"/>
              <a:gd name="connsiteY2" fmla="*/ 21826 h 22427"/>
              <a:gd name="connsiteX3" fmla="*/ 21074 w 21736"/>
              <a:gd name="connsiteY3" fmla="*/ 22008 h 22427"/>
              <a:gd name="connsiteX4" fmla="*/ 20165 w 21736"/>
              <a:gd name="connsiteY4" fmla="*/ 21966 h 22427"/>
              <a:gd name="connsiteX5" fmla="*/ 19025 w 21736"/>
              <a:gd name="connsiteY5" fmla="*/ 21676 h 22427"/>
              <a:gd name="connsiteX6" fmla="*/ 17880 w 21736"/>
              <a:gd name="connsiteY6" fmla="*/ 21472 h 22427"/>
              <a:gd name="connsiteX7" fmla="*/ 16197 w 21736"/>
              <a:gd name="connsiteY7" fmla="*/ 21294 h 22427"/>
              <a:gd name="connsiteX8" fmla="*/ 15455 w 21736"/>
              <a:gd name="connsiteY8" fmla="*/ 21132 h 22427"/>
              <a:gd name="connsiteX9" fmla="*/ 14527 w 21736"/>
              <a:gd name="connsiteY9" fmla="*/ 21061 h 22427"/>
              <a:gd name="connsiteX10" fmla="*/ 13403 w 21736"/>
              <a:gd name="connsiteY10" fmla="*/ 21208 h 22427"/>
              <a:gd name="connsiteX11" fmla="*/ 11867 w 21736"/>
              <a:gd name="connsiteY11" fmla="*/ 21913 h 22427"/>
              <a:gd name="connsiteX12" fmla="*/ 11337 w 21736"/>
              <a:gd name="connsiteY12" fmla="*/ 21997 h 22427"/>
              <a:gd name="connsiteX13" fmla="*/ 10770 w 21736"/>
              <a:gd name="connsiteY13" fmla="*/ 22015 h 22427"/>
              <a:gd name="connsiteX14" fmla="*/ 9516 w 21736"/>
              <a:gd name="connsiteY14" fmla="*/ 21788 h 22427"/>
              <a:gd name="connsiteX15" fmla="*/ 8314 w 21736"/>
              <a:gd name="connsiteY15" fmla="*/ 21525 h 22427"/>
              <a:gd name="connsiteX16" fmla="*/ 7181 w 21736"/>
              <a:gd name="connsiteY16" fmla="*/ 21446 h 22427"/>
              <a:gd name="connsiteX17" fmla="*/ 4430 w 21736"/>
              <a:gd name="connsiteY17" fmla="*/ 22408 h 22427"/>
              <a:gd name="connsiteX18" fmla="*/ 3216 w 21736"/>
              <a:gd name="connsiteY18" fmla="*/ 22091 h 22427"/>
              <a:gd name="connsiteX19" fmla="*/ 2238 w 21736"/>
              <a:gd name="connsiteY19" fmla="*/ 22059 h 22427"/>
              <a:gd name="connsiteX20" fmla="*/ 1465 w 21736"/>
              <a:gd name="connsiteY20" fmla="*/ 21498 h 22427"/>
              <a:gd name="connsiteX21" fmla="*/ 638 w 21736"/>
              <a:gd name="connsiteY21" fmla="*/ 20433 h 22427"/>
              <a:gd name="connsiteX22" fmla="*/ 0 w 21736"/>
              <a:gd name="connsiteY22" fmla="*/ 20314 h 22427"/>
              <a:gd name="connsiteX23" fmla="*/ 0 w 21736"/>
              <a:gd name="connsiteY23" fmla="*/ 62 h 22427"/>
              <a:gd name="connsiteX0" fmla="*/ 0 w 21736"/>
              <a:gd name="connsiteY0" fmla="*/ 62 h 22427"/>
              <a:gd name="connsiteX1" fmla="*/ 21677 w 21736"/>
              <a:gd name="connsiteY1" fmla="*/ 0 h 22427"/>
              <a:gd name="connsiteX2" fmla="*/ 21736 w 21736"/>
              <a:gd name="connsiteY2" fmla="*/ 21826 h 22427"/>
              <a:gd name="connsiteX3" fmla="*/ 21074 w 21736"/>
              <a:gd name="connsiteY3" fmla="*/ 22008 h 22427"/>
              <a:gd name="connsiteX4" fmla="*/ 20165 w 21736"/>
              <a:gd name="connsiteY4" fmla="*/ 21966 h 22427"/>
              <a:gd name="connsiteX5" fmla="*/ 19025 w 21736"/>
              <a:gd name="connsiteY5" fmla="*/ 21676 h 22427"/>
              <a:gd name="connsiteX6" fmla="*/ 17880 w 21736"/>
              <a:gd name="connsiteY6" fmla="*/ 21472 h 22427"/>
              <a:gd name="connsiteX7" fmla="*/ 16197 w 21736"/>
              <a:gd name="connsiteY7" fmla="*/ 21294 h 22427"/>
              <a:gd name="connsiteX8" fmla="*/ 15455 w 21736"/>
              <a:gd name="connsiteY8" fmla="*/ 21132 h 22427"/>
              <a:gd name="connsiteX9" fmla="*/ 14527 w 21736"/>
              <a:gd name="connsiteY9" fmla="*/ 21061 h 22427"/>
              <a:gd name="connsiteX10" fmla="*/ 13403 w 21736"/>
              <a:gd name="connsiteY10" fmla="*/ 21208 h 22427"/>
              <a:gd name="connsiteX11" fmla="*/ 11867 w 21736"/>
              <a:gd name="connsiteY11" fmla="*/ 21913 h 22427"/>
              <a:gd name="connsiteX12" fmla="*/ 11271 w 21736"/>
              <a:gd name="connsiteY12" fmla="*/ 22010 h 22427"/>
              <a:gd name="connsiteX13" fmla="*/ 10770 w 21736"/>
              <a:gd name="connsiteY13" fmla="*/ 22015 h 22427"/>
              <a:gd name="connsiteX14" fmla="*/ 9516 w 21736"/>
              <a:gd name="connsiteY14" fmla="*/ 21788 h 22427"/>
              <a:gd name="connsiteX15" fmla="*/ 8314 w 21736"/>
              <a:gd name="connsiteY15" fmla="*/ 21525 h 22427"/>
              <a:gd name="connsiteX16" fmla="*/ 7181 w 21736"/>
              <a:gd name="connsiteY16" fmla="*/ 21446 h 22427"/>
              <a:gd name="connsiteX17" fmla="*/ 4430 w 21736"/>
              <a:gd name="connsiteY17" fmla="*/ 22408 h 22427"/>
              <a:gd name="connsiteX18" fmla="*/ 3216 w 21736"/>
              <a:gd name="connsiteY18" fmla="*/ 22091 h 22427"/>
              <a:gd name="connsiteX19" fmla="*/ 2238 w 21736"/>
              <a:gd name="connsiteY19" fmla="*/ 22059 h 22427"/>
              <a:gd name="connsiteX20" fmla="*/ 1465 w 21736"/>
              <a:gd name="connsiteY20" fmla="*/ 21498 h 22427"/>
              <a:gd name="connsiteX21" fmla="*/ 638 w 21736"/>
              <a:gd name="connsiteY21" fmla="*/ 20433 h 22427"/>
              <a:gd name="connsiteX22" fmla="*/ 0 w 21736"/>
              <a:gd name="connsiteY22" fmla="*/ 20314 h 22427"/>
              <a:gd name="connsiteX23" fmla="*/ 0 w 21736"/>
              <a:gd name="connsiteY23" fmla="*/ 62 h 22427"/>
              <a:gd name="connsiteX0" fmla="*/ 0 w 21736"/>
              <a:gd name="connsiteY0" fmla="*/ 62 h 22427"/>
              <a:gd name="connsiteX1" fmla="*/ 21677 w 21736"/>
              <a:gd name="connsiteY1" fmla="*/ 0 h 22427"/>
              <a:gd name="connsiteX2" fmla="*/ 21736 w 21736"/>
              <a:gd name="connsiteY2" fmla="*/ 21826 h 22427"/>
              <a:gd name="connsiteX3" fmla="*/ 21074 w 21736"/>
              <a:gd name="connsiteY3" fmla="*/ 22008 h 22427"/>
              <a:gd name="connsiteX4" fmla="*/ 20165 w 21736"/>
              <a:gd name="connsiteY4" fmla="*/ 21966 h 22427"/>
              <a:gd name="connsiteX5" fmla="*/ 19025 w 21736"/>
              <a:gd name="connsiteY5" fmla="*/ 21676 h 22427"/>
              <a:gd name="connsiteX6" fmla="*/ 17880 w 21736"/>
              <a:gd name="connsiteY6" fmla="*/ 21472 h 22427"/>
              <a:gd name="connsiteX7" fmla="*/ 16197 w 21736"/>
              <a:gd name="connsiteY7" fmla="*/ 21294 h 22427"/>
              <a:gd name="connsiteX8" fmla="*/ 15455 w 21736"/>
              <a:gd name="connsiteY8" fmla="*/ 21132 h 22427"/>
              <a:gd name="connsiteX9" fmla="*/ 14527 w 21736"/>
              <a:gd name="connsiteY9" fmla="*/ 21061 h 22427"/>
              <a:gd name="connsiteX10" fmla="*/ 13403 w 21736"/>
              <a:gd name="connsiteY10" fmla="*/ 21208 h 22427"/>
              <a:gd name="connsiteX11" fmla="*/ 12065 w 21736"/>
              <a:gd name="connsiteY11" fmla="*/ 21833 h 22427"/>
              <a:gd name="connsiteX12" fmla="*/ 11271 w 21736"/>
              <a:gd name="connsiteY12" fmla="*/ 22010 h 22427"/>
              <a:gd name="connsiteX13" fmla="*/ 10770 w 21736"/>
              <a:gd name="connsiteY13" fmla="*/ 22015 h 22427"/>
              <a:gd name="connsiteX14" fmla="*/ 9516 w 21736"/>
              <a:gd name="connsiteY14" fmla="*/ 21788 h 22427"/>
              <a:gd name="connsiteX15" fmla="*/ 8314 w 21736"/>
              <a:gd name="connsiteY15" fmla="*/ 21525 h 22427"/>
              <a:gd name="connsiteX16" fmla="*/ 7181 w 21736"/>
              <a:gd name="connsiteY16" fmla="*/ 21446 h 22427"/>
              <a:gd name="connsiteX17" fmla="*/ 4430 w 21736"/>
              <a:gd name="connsiteY17" fmla="*/ 22408 h 22427"/>
              <a:gd name="connsiteX18" fmla="*/ 3216 w 21736"/>
              <a:gd name="connsiteY18" fmla="*/ 22091 h 22427"/>
              <a:gd name="connsiteX19" fmla="*/ 2238 w 21736"/>
              <a:gd name="connsiteY19" fmla="*/ 22059 h 22427"/>
              <a:gd name="connsiteX20" fmla="*/ 1465 w 21736"/>
              <a:gd name="connsiteY20" fmla="*/ 21498 h 22427"/>
              <a:gd name="connsiteX21" fmla="*/ 638 w 21736"/>
              <a:gd name="connsiteY21" fmla="*/ 20433 h 22427"/>
              <a:gd name="connsiteX22" fmla="*/ 0 w 21736"/>
              <a:gd name="connsiteY22" fmla="*/ 20314 h 22427"/>
              <a:gd name="connsiteX23" fmla="*/ 0 w 21736"/>
              <a:gd name="connsiteY23" fmla="*/ 62 h 22427"/>
              <a:gd name="connsiteX0" fmla="*/ 0 w 21736"/>
              <a:gd name="connsiteY0" fmla="*/ 62 h 22427"/>
              <a:gd name="connsiteX1" fmla="*/ 21677 w 21736"/>
              <a:gd name="connsiteY1" fmla="*/ 0 h 22427"/>
              <a:gd name="connsiteX2" fmla="*/ 21736 w 21736"/>
              <a:gd name="connsiteY2" fmla="*/ 21826 h 22427"/>
              <a:gd name="connsiteX3" fmla="*/ 21074 w 21736"/>
              <a:gd name="connsiteY3" fmla="*/ 22008 h 22427"/>
              <a:gd name="connsiteX4" fmla="*/ 20165 w 21736"/>
              <a:gd name="connsiteY4" fmla="*/ 21966 h 22427"/>
              <a:gd name="connsiteX5" fmla="*/ 19025 w 21736"/>
              <a:gd name="connsiteY5" fmla="*/ 21676 h 22427"/>
              <a:gd name="connsiteX6" fmla="*/ 17880 w 21736"/>
              <a:gd name="connsiteY6" fmla="*/ 21472 h 22427"/>
              <a:gd name="connsiteX7" fmla="*/ 16197 w 21736"/>
              <a:gd name="connsiteY7" fmla="*/ 21294 h 22427"/>
              <a:gd name="connsiteX8" fmla="*/ 15455 w 21736"/>
              <a:gd name="connsiteY8" fmla="*/ 21132 h 22427"/>
              <a:gd name="connsiteX9" fmla="*/ 14527 w 21736"/>
              <a:gd name="connsiteY9" fmla="*/ 21061 h 22427"/>
              <a:gd name="connsiteX10" fmla="*/ 13403 w 21736"/>
              <a:gd name="connsiteY10" fmla="*/ 21208 h 22427"/>
              <a:gd name="connsiteX11" fmla="*/ 12065 w 21736"/>
              <a:gd name="connsiteY11" fmla="*/ 21833 h 22427"/>
              <a:gd name="connsiteX12" fmla="*/ 11271 w 21736"/>
              <a:gd name="connsiteY12" fmla="*/ 22010 h 22427"/>
              <a:gd name="connsiteX13" fmla="*/ 10715 w 21736"/>
              <a:gd name="connsiteY13" fmla="*/ 21962 h 22427"/>
              <a:gd name="connsiteX14" fmla="*/ 9516 w 21736"/>
              <a:gd name="connsiteY14" fmla="*/ 21788 h 22427"/>
              <a:gd name="connsiteX15" fmla="*/ 8314 w 21736"/>
              <a:gd name="connsiteY15" fmla="*/ 21525 h 22427"/>
              <a:gd name="connsiteX16" fmla="*/ 7181 w 21736"/>
              <a:gd name="connsiteY16" fmla="*/ 21446 h 22427"/>
              <a:gd name="connsiteX17" fmla="*/ 4430 w 21736"/>
              <a:gd name="connsiteY17" fmla="*/ 22408 h 22427"/>
              <a:gd name="connsiteX18" fmla="*/ 3216 w 21736"/>
              <a:gd name="connsiteY18" fmla="*/ 22091 h 22427"/>
              <a:gd name="connsiteX19" fmla="*/ 2238 w 21736"/>
              <a:gd name="connsiteY19" fmla="*/ 22059 h 22427"/>
              <a:gd name="connsiteX20" fmla="*/ 1465 w 21736"/>
              <a:gd name="connsiteY20" fmla="*/ 21498 h 22427"/>
              <a:gd name="connsiteX21" fmla="*/ 638 w 21736"/>
              <a:gd name="connsiteY21" fmla="*/ 20433 h 22427"/>
              <a:gd name="connsiteX22" fmla="*/ 0 w 21736"/>
              <a:gd name="connsiteY22" fmla="*/ 20314 h 22427"/>
              <a:gd name="connsiteX23" fmla="*/ 0 w 21736"/>
              <a:gd name="connsiteY23" fmla="*/ 62 h 22427"/>
              <a:gd name="connsiteX0" fmla="*/ 0 w 21736"/>
              <a:gd name="connsiteY0" fmla="*/ 62 h 22427"/>
              <a:gd name="connsiteX1" fmla="*/ 21677 w 21736"/>
              <a:gd name="connsiteY1" fmla="*/ 0 h 22427"/>
              <a:gd name="connsiteX2" fmla="*/ 21736 w 21736"/>
              <a:gd name="connsiteY2" fmla="*/ 21826 h 22427"/>
              <a:gd name="connsiteX3" fmla="*/ 21074 w 21736"/>
              <a:gd name="connsiteY3" fmla="*/ 22008 h 22427"/>
              <a:gd name="connsiteX4" fmla="*/ 20165 w 21736"/>
              <a:gd name="connsiteY4" fmla="*/ 21966 h 22427"/>
              <a:gd name="connsiteX5" fmla="*/ 19025 w 21736"/>
              <a:gd name="connsiteY5" fmla="*/ 21676 h 22427"/>
              <a:gd name="connsiteX6" fmla="*/ 17880 w 21736"/>
              <a:gd name="connsiteY6" fmla="*/ 21472 h 22427"/>
              <a:gd name="connsiteX7" fmla="*/ 16197 w 21736"/>
              <a:gd name="connsiteY7" fmla="*/ 21294 h 22427"/>
              <a:gd name="connsiteX8" fmla="*/ 15455 w 21736"/>
              <a:gd name="connsiteY8" fmla="*/ 21132 h 22427"/>
              <a:gd name="connsiteX9" fmla="*/ 14527 w 21736"/>
              <a:gd name="connsiteY9" fmla="*/ 21061 h 22427"/>
              <a:gd name="connsiteX10" fmla="*/ 13403 w 21736"/>
              <a:gd name="connsiteY10" fmla="*/ 21208 h 22427"/>
              <a:gd name="connsiteX11" fmla="*/ 12065 w 21736"/>
              <a:gd name="connsiteY11" fmla="*/ 21833 h 22427"/>
              <a:gd name="connsiteX12" fmla="*/ 11271 w 21736"/>
              <a:gd name="connsiteY12" fmla="*/ 22010 h 22427"/>
              <a:gd name="connsiteX13" fmla="*/ 10715 w 21736"/>
              <a:gd name="connsiteY13" fmla="*/ 21962 h 22427"/>
              <a:gd name="connsiteX14" fmla="*/ 9516 w 21736"/>
              <a:gd name="connsiteY14" fmla="*/ 21788 h 22427"/>
              <a:gd name="connsiteX15" fmla="*/ 8314 w 21736"/>
              <a:gd name="connsiteY15" fmla="*/ 21525 h 22427"/>
              <a:gd name="connsiteX16" fmla="*/ 7181 w 21736"/>
              <a:gd name="connsiteY16" fmla="*/ 21446 h 22427"/>
              <a:gd name="connsiteX17" fmla="*/ 4430 w 21736"/>
              <a:gd name="connsiteY17" fmla="*/ 22408 h 22427"/>
              <a:gd name="connsiteX18" fmla="*/ 3216 w 21736"/>
              <a:gd name="connsiteY18" fmla="*/ 22091 h 22427"/>
              <a:gd name="connsiteX19" fmla="*/ 2238 w 21736"/>
              <a:gd name="connsiteY19" fmla="*/ 22059 h 22427"/>
              <a:gd name="connsiteX20" fmla="*/ 1465 w 21736"/>
              <a:gd name="connsiteY20" fmla="*/ 21498 h 22427"/>
              <a:gd name="connsiteX21" fmla="*/ 638 w 21736"/>
              <a:gd name="connsiteY21" fmla="*/ 20433 h 22427"/>
              <a:gd name="connsiteX22" fmla="*/ 0 w 21736"/>
              <a:gd name="connsiteY22" fmla="*/ 20247 h 22427"/>
              <a:gd name="connsiteX23" fmla="*/ 0 w 21736"/>
              <a:gd name="connsiteY23" fmla="*/ 62 h 22427"/>
              <a:gd name="connsiteX0" fmla="*/ 0 w 21736"/>
              <a:gd name="connsiteY0" fmla="*/ 62 h 22427"/>
              <a:gd name="connsiteX1" fmla="*/ 21677 w 21736"/>
              <a:gd name="connsiteY1" fmla="*/ 0 h 22427"/>
              <a:gd name="connsiteX2" fmla="*/ 21736 w 21736"/>
              <a:gd name="connsiteY2" fmla="*/ 21826 h 22427"/>
              <a:gd name="connsiteX3" fmla="*/ 21074 w 21736"/>
              <a:gd name="connsiteY3" fmla="*/ 22008 h 22427"/>
              <a:gd name="connsiteX4" fmla="*/ 20165 w 21736"/>
              <a:gd name="connsiteY4" fmla="*/ 21966 h 22427"/>
              <a:gd name="connsiteX5" fmla="*/ 19025 w 21736"/>
              <a:gd name="connsiteY5" fmla="*/ 21676 h 22427"/>
              <a:gd name="connsiteX6" fmla="*/ 17880 w 21736"/>
              <a:gd name="connsiteY6" fmla="*/ 21472 h 22427"/>
              <a:gd name="connsiteX7" fmla="*/ 16197 w 21736"/>
              <a:gd name="connsiteY7" fmla="*/ 21294 h 22427"/>
              <a:gd name="connsiteX8" fmla="*/ 15455 w 21736"/>
              <a:gd name="connsiteY8" fmla="*/ 21132 h 22427"/>
              <a:gd name="connsiteX9" fmla="*/ 14527 w 21736"/>
              <a:gd name="connsiteY9" fmla="*/ 21061 h 22427"/>
              <a:gd name="connsiteX10" fmla="*/ 13403 w 21736"/>
              <a:gd name="connsiteY10" fmla="*/ 21208 h 22427"/>
              <a:gd name="connsiteX11" fmla="*/ 12065 w 21736"/>
              <a:gd name="connsiteY11" fmla="*/ 21833 h 22427"/>
              <a:gd name="connsiteX12" fmla="*/ 11271 w 21736"/>
              <a:gd name="connsiteY12" fmla="*/ 22010 h 22427"/>
              <a:gd name="connsiteX13" fmla="*/ 10715 w 21736"/>
              <a:gd name="connsiteY13" fmla="*/ 21962 h 22427"/>
              <a:gd name="connsiteX14" fmla="*/ 9516 w 21736"/>
              <a:gd name="connsiteY14" fmla="*/ 21788 h 22427"/>
              <a:gd name="connsiteX15" fmla="*/ 8314 w 21736"/>
              <a:gd name="connsiteY15" fmla="*/ 21525 h 22427"/>
              <a:gd name="connsiteX16" fmla="*/ 7181 w 21736"/>
              <a:gd name="connsiteY16" fmla="*/ 21446 h 22427"/>
              <a:gd name="connsiteX17" fmla="*/ 4430 w 21736"/>
              <a:gd name="connsiteY17" fmla="*/ 22408 h 22427"/>
              <a:gd name="connsiteX18" fmla="*/ 3216 w 21736"/>
              <a:gd name="connsiteY18" fmla="*/ 22091 h 22427"/>
              <a:gd name="connsiteX19" fmla="*/ 2194 w 21736"/>
              <a:gd name="connsiteY19" fmla="*/ 21979 h 22427"/>
              <a:gd name="connsiteX20" fmla="*/ 1465 w 21736"/>
              <a:gd name="connsiteY20" fmla="*/ 21498 h 22427"/>
              <a:gd name="connsiteX21" fmla="*/ 638 w 21736"/>
              <a:gd name="connsiteY21" fmla="*/ 20433 h 22427"/>
              <a:gd name="connsiteX22" fmla="*/ 0 w 21736"/>
              <a:gd name="connsiteY22" fmla="*/ 20247 h 22427"/>
              <a:gd name="connsiteX23" fmla="*/ 0 w 21736"/>
              <a:gd name="connsiteY23" fmla="*/ 62 h 22427"/>
              <a:gd name="connsiteX0" fmla="*/ 0 w 21736"/>
              <a:gd name="connsiteY0" fmla="*/ 62 h 22427"/>
              <a:gd name="connsiteX1" fmla="*/ 21677 w 21736"/>
              <a:gd name="connsiteY1" fmla="*/ 0 h 22427"/>
              <a:gd name="connsiteX2" fmla="*/ 21736 w 21736"/>
              <a:gd name="connsiteY2" fmla="*/ 21826 h 22427"/>
              <a:gd name="connsiteX3" fmla="*/ 21074 w 21736"/>
              <a:gd name="connsiteY3" fmla="*/ 22008 h 22427"/>
              <a:gd name="connsiteX4" fmla="*/ 20165 w 21736"/>
              <a:gd name="connsiteY4" fmla="*/ 21966 h 22427"/>
              <a:gd name="connsiteX5" fmla="*/ 19025 w 21736"/>
              <a:gd name="connsiteY5" fmla="*/ 21676 h 22427"/>
              <a:gd name="connsiteX6" fmla="*/ 17880 w 21736"/>
              <a:gd name="connsiteY6" fmla="*/ 21472 h 22427"/>
              <a:gd name="connsiteX7" fmla="*/ 16197 w 21736"/>
              <a:gd name="connsiteY7" fmla="*/ 21294 h 22427"/>
              <a:gd name="connsiteX8" fmla="*/ 15455 w 21736"/>
              <a:gd name="connsiteY8" fmla="*/ 21132 h 22427"/>
              <a:gd name="connsiteX9" fmla="*/ 14527 w 21736"/>
              <a:gd name="connsiteY9" fmla="*/ 21061 h 22427"/>
              <a:gd name="connsiteX10" fmla="*/ 13403 w 21736"/>
              <a:gd name="connsiteY10" fmla="*/ 21208 h 22427"/>
              <a:gd name="connsiteX11" fmla="*/ 12065 w 21736"/>
              <a:gd name="connsiteY11" fmla="*/ 21833 h 22427"/>
              <a:gd name="connsiteX12" fmla="*/ 11271 w 21736"/>
              <a:gd name="connsiteY12" fmla="*/ 22010 h 22427"/>
              <a:gd name="connsiteX13" fmla="*/ 10715 w 21736"/>
              <a:gd name="connsiteY13" fmla="*/ 21962 h 22427"/>
              <a:gd name="connsiteX14" fmla="*/ 9516 w 21736"/>
              <a:gd name="connsiteY14" fmla="*/ 21788 h 22427"/>
              <a:gd name="connsiteX15" fmla="*/ 8314 w 21736"/>
              <a:gd name="connsiteY15" fmla="*/ 21525 h 22427"/>
              <a:gd name="connsiteX16" fmla="*/ 7181 w 21736"/>
              <a:gd name="connsiteY16" fmla="*/ 21446 h 22427"/>
              <a:gd name="connsiteX17" fmla="*/ 4430 w 21736"/>
              <a:gd name="connsiteY17" fmla="*/ 22408 h 22427"/>
              <a:gd name="connsiteX18" fmla="*/ 3458 w 21736"/>
              <a:gd name="connsiteY18" fmla="*/ 22131 h 22427"/>
              <a:gd name="connsiteX19" fmla="*/ 2194 w 21736"/>
              <a:gd name="connsiteY19" fmla="*/ 21979 h 22427"/>
              <a:gd name="connsiteX20" fmla="*/ 1465 w 21736"/>
              <a:gd name="connsiteY20" fmla="*/ 21498 h 22427"/>
              <a:gd name="connsiteX21" fmla="*/ 638 w 21736"/>
              <a:gd name="connsiteY21" fmla="*/ 20433 h 22427"/>
              <a:gd name="connsiteX22" fmla="*/ 0 w 21736"/>
              <a:gd name="connsiteY22" fmla="*/ 20247 h 22427"/>
              <a:gd name="connsiteX23" fmla="*/ 0 w 21736"/>
              <a:gd name="connsiteY23" fmla="*/ 62 h 22427"/>
              <a:gd name="connsiteX0" fmla="*/ 0 w 21736"/>
              <a:gd name="connsiteY0" fmla="*/ 62 h 22427"/>
              <a:gd name="connsiteX1" fmla="*/ 21677 w 21736"/>
              <a:gd name="connsiteY1" fmla="*/ 0 h 22427"/>
              <a:gd name="connsiteX2" fmla="*/ 21736 w 21736"/>
              <a:gd name="connsiteY2" fmla="*/ 21826 h 22427"/>
              <a:gd name="connsiteX3" fmla="*/ 21074 w 21736"/>
              <a:gd name="connsiteY3" fmla="*/ 22008 h 22427"/>
              <a:gd name="connsiteX4" fmla="*/ 20165 w 21736"/>
              <a:gd name="connsiteY4" fmla="*/ 21966 h 22427"/>
              <a:gd name="connsiteX5" fmla="*/ 19025 w 21736"/>
              <a:gd name="connsiteY5" fmla="*/ 21676 h 22427"/>
              <a:gd name="connsiteX6" fmla="*/ 17880 w 21736"/>
              <a:gd name="connsiteY6" fmla="*/ 21472 h 22427"/>
              <a:gd name="connsiteX7" fmla="*/ 16197 w 21736"/>
              <a:gd name="connsiteY7" fmla="*/ 21294 h 22427"/>
              <a:gd name="connsiteX8" fmla="*/ 15455 w 21736"/>
              <a:gd name="connsiteY8" fmla="*/ 21132 h 22427"/>
              <a:gd name="connsiteX9" fmla="*/ 14527 w 21736"/>
              <a:gd name="connsiteY9" fmla="*/ 21061 h 22427"/>
              <a:gd name="connsiteX10" fmla="*/ 13403 w 21736"/>
              <a:gd name="connsiteY10" fmla="*/ 21208 h 22427"/>
              <a:gd name="connsiteX11" fmla="*/ 12065 w 21736"/>
              <a:gd name="connsiteY11" fmla="*/ 21833 h 22427"/>
              <a:gd name="connsiteX12" fmla="*/ 11271 w 21736"/>
              <a:gd name="connsiteY12" fmla="*/ 22010 h 22427"/>
              <a:gd name="connsiteX13" fmla="*/ 10715 w 21736"/>
              <a:gd name="connsiteY13" fmla="*/ 21962 h 22427"/>
              <a:gd name="connsiteX14" fmla="*/ 9516 w 21736"/>
              <a:gd name="connsiteY14" fmla="*/ 21788 h 22427"/>
              <a:gd name="connsiteX15" fmla="*/ 8314 w 21736"/>
              <a:gd name="connsiteY15" fmla="*/ 21525 h 22427"/>
              <a:gd name="connsiteX16" fmla="*/ 7181 w 21736"/>
              <a:gd name="connsiteY16" fmla="*/ 21446 h 22427"/>
              <a:gd name="connsiteX17" fmla="*/ 4430 w 21736"/>
              <a:gd name="connsiteY17" fmla="*/ 22408 h 22427"/>
              <a:gd name="connsiteX18" fmla="*/ 3458 w 21736"/>
              <a:gd name="connsiteY18" fmla="*/ 22131 h 22427"/>
              <a:gd name="connsiteX19" fmla="*/ 2194 w 21736"/>
              <a:gd name="connsiteY19" fmla="*/ 21979 h 22427"/>
              <a:gd name="connsiteX20" fmla="*/ 1465 w 21736"/>
              <a:gd name="connsiteY20" fmla="*/ 21498 h 22427"/>
              <a:gd name="connsiteX21" fmla="*/ 638 w 21736"/>
              <a:gd name="connsiteY21" fmla="*/ 20486 h 22427"/>
              <a:gd name="connsiteX22" fmla="*/ 0 w 21736"/>
              <a:gd name="connsiteY22" fmla="*/ 20247 h 22427"/>
              <a:gd name="connsiteX23" fmla="*/ 0 w 21736"/>
              <a:gd name="connsiteY23" fmla="*/ 62 h 22427"/>
              <a:gd name="connsiteX0" fmla="*/ 0 w 21736"/>
              <a:gd name="connsiteY0" fmla="*/ 62 h 22427"/>
              <a:gd name="connsiteX1" fmla="*/ 21677 w 21736"/>
              <a:gd name="connsiteY1" fmla="*/ 0 h 22427"/>
              <a:gd name="connsiteX2" fmla="*/ 21736 w 21736"/>
              <a:gd name="connsiteY2" fmla="*/ 21826 h 22427"/>
              <a:gd name="connsiteX3" fmla="*/ 21074 w 21736"/>
              <a:gd name="connsiteY3" fmla="*/ 22008 h 22427"/>
              <a:gd name="connsiteX4" fmla="*/ 20165 w 21736"/>
              <a:gd name="connsiteY4" fmla="*/ 21966 h 22427"/>
              <a:gd name="connsiteX5" fmla="*/ 19025 w 21736"/>
              <a:gd name="connsiteY5" fmla="*/ 21676 h 22427"/>
              <a:gd name="connsiteX6" fmla="*/ 17880 w 21736"/>
              <a:gd name="connsiteY6" fmla="*/ 21472 h 22427"/>
              <a:gd name="connsiteX7" fmla="*/ 16197 w 21736"/>
              <a:gd name="connsiteY7" fmla="*/ 21294 h 22427"/>
              <a:gd name="connsiteX8" fmla="*/ 15455 w 21736"/>
              <a:gd name="connsiteY8" fmla="*/ 21132 h 22427"/>
              <a:gd name="connsiteX9" fmla="*/ 14527 w 21736"/>
              <a:gd name="connsiteY9" fmla="*/ 21061 h 22427"/>
              <a:gd name="connsiteX10" fmla="*/ 13403 w 21736"/>
              <a:gd name="connsiteY10" fmla="*/ 21208 h 22427"/>
              <a:gd name="connsiteX11" fmla="*/ 12065 w 21736"/>
              <a:gd name="connsiteY11" fmla="*/ 21833 h 22427"/>
              <a:gd name="connsiteX12" fmla="*/ 11271 w 21736"/>
              <a:gd name="connsiteY12" fmla="*/ 22010 h 22427"/>
              <a:gd name="connsiteX13" fmla="*/ 10715 w 21736"/>
              <a:gd name="connsiteY13" fmla="*/ 21962 h 22427"/>
              <a:gd name="connsiteX14" fmla="*/ 9516 w 21736"/>
              <a:gd name="connsiteY14" fmla="*/ 21788 h 22427"/>
              <a:gd name="connsiteX15" fmla="*/ 8314 w 21736"/>
              <a:gd name="connsiteY15" fmla="*/ 21525 h 22427"/>
              <a:gd name="connsiteX16" fmla="*/ 7181 w 21736"/>
              <a:gd name="connsiteY16" fmla="*/ 21446 h 22427"/>
              <a:gd name="connsiteX17" fmla="*/ 4430 w 21736"/>
              <a:gd name="connsiteY17" fmla="*/ 22408 h 22427"/>
              <a:gd name="connsiteX18" fmla="*/ 3458 w 21736"/>
              <a:gd name="connsiteY18" fmla="*/ 22131 h 22427"/>
              <a:gd name="connsiteX19" fmla="*/ 2194 w 21736"/>
              <a:gd name="connsiteY19" fmla="*/ 21979 h 22427"/>
              <a:gd name="connsiteX20" fmla="*/ 1465 w 21736"/>
              <a:gd name="connsiteY20" fmla="*/ 21498 h 22427"/>
              <a:gd name="connsiteX21" fmla="*/ 638 w 21736"/>
              <a:gd name="connsiteY21" fmla="*/ 20486 h 22427"/>
              <a:gd name="connsiteX22" fmla="*/ 0 w 21736"/>
              <a:gd name="connsiteY22" fmla="*/ 20247 h 22427"/>
              <a:gd name="connsiteX23" fmla="*/ 0 w 21736"/>
              <a:gd name="connsiteY23" fmla="*/ 62 h 22427"/>
              <a:gd name="connsiteX0" fmla="*/ 0 w 21736"/>
              <a:gd name="connsiteY0" fmla="*/ 62 h 22427"/>
              <a:gd name="connsiteX1" fmla="*/ 21677 w 21736"/>
              <a:gd name="connsiteY1" fmla="*/ 0 h 22427"/>
              <a:gd name="connsiteX2" fmla="*/ 21736 w 21736"/>
              <a:gd name="connsiteY2" fmla="*/ 21826 h 22427"/>
              <a:gd name="connsiteX3" fmla="*/ 21074 w 21736"/>
              <a:gd name="connsiteY3" fmla="*/ 22008 h 22427"/>
              <a:gd name="connsiteX4" fmla="*/ 20165 w 21736"/>
              <a:gd name="connsiteY4" fmla="*/ 21966 h 22427"/>
              <a:gd name="connsiteX5" fmla="*/ 19025 w 21736"/>
              <a:gd name="connsiteY5" fmla="*/ 21676 h 22427"/>
              <a:gd name="connsiteX6" fmla="*/ 17880 w 21736"/>
              <a:gd name="connsiteY6" fmla="*/ 21472 h 22427"/>
              <a:gd name="connsiteX7" fmla="*/ 16197 w 21736"/>
              <a:gd name="connsiteY7" fmla="*/ 21294 h 22427"/>
              <a:gd name="connsiteX8" fmla="*/ 15455 w 21736"/>
              <a:gd name="connsiteY8" fmla="*/ 21132 h 22427"/>
              <a:gd name="connsiteX9" fmla="*/ 14527 w 21736"/>
              <a:gd name="connsiteY9" fmla="*/ 21061 h 22427"/>
              <a:gd name="connsiteX10" fmla="*/ 13403 w 21736"/>
              <a:gd name="connsiteY10" fmla="*/ 21208 h 22427"/>
              <a:gd name="connsiteX11" fmla="*/ 12065 w 21736"/>
              <a:gd name="connsiteY11" fmla="*/ 21833 h 22427"/>
              <a:gd name="connsiteX12" fmla="*/ 11271 w 21736"/>
              <a:gd name="connsiteY12" fmla="*/ 22010 h 22427"/>
              <a:gd name="connsiteX13" fmla="*/ 10715 w 21736"/>
              <a:gd name="connsiteY13" fmla="*/ 21962 h 22427"/>
              <a:gd name="connsiteX14" fmla="*/ 9516 w 21736"/>
              <a:gd name="connsiteY14" fmla="*/ 21788 h 22427"/>
              <a:gd name="connsiteX15" fmla="*/ 8314 w 21736"/>
              <a:gd name="connsiteY15" fmla="*/ 21525 h 22427"/>
              <a:gd name="connsiteX16" fmla="*/ 7181 w 21736"/>
              <a:gd name="connsiteY16" fmla="*/ 21446 h 22427"/>
              <a:gd name="connsiteX17" fmla="*/ 4430 w 21736"/>
              <a:gd name="connsiteY17" fmla="*/ 22408 h 22427"/>
              <a:gd name="connsiteX18" fmla="*/ 3458 w 21736"/>
              <a:gd name="connsiteY18" fmla="*/ 22131 h 22427"/>
              <a:gd name="connsiteX19" fmla="*/ 2194 w 21736"/>
              <a:gd name="connsiteY19" fmla="*/ 21979 h 22427"/>
              <a:gd name="connsiteX20" fmla="*/ 1465 w 21736"/>
              <a:gd name="connsiteY20" fmla="*/ 21498 h 22427"/>
              <a:gd name="connsiteX21" fmla="*/ 638 w 21736"/>
              <a:gd name="connsiteY21" fmla="*/ 20486 h 22427"/>
              <a:gd name="connsiteX22" fmla="*/ 0 w 21736"/>
              <a:gd name="connsiteY22" fmla="*/ 20247 h 22427"/>
              <a:gd name="connsiteX23" fmla="*/ 0 w 21736"/>
              <a:gd name="connsiteY23" fmla="*/ 62 h 22427"/>
              <a:gd name="connsiteX0" fmla="*/ 0 w 21736"/>
              <a:gd name="connsiteY0" fmla="*/ 62 h 22427"/>
              <a:gd name="connsiteX1" fmla="*/ 21677 w 21736"/>
              <a:gd name="connsiteY1" fmla="*/ 0 h 22427"/>
              <a:gd name="connsiteX2" fmla="*/ 21736 w 21736"/>
              <a:gd name="connsiteY2" fmla="*/ 21826 h 22427"/>
              <a:gd name="connsiteX3" fmla="*/ 21074 w 21736"/>
              <a:gd name="connsiteY3" fmla="*/ 22008 h 22427"/>
              <a:gd name="connsiteX4" fmla="*/ 20165 w 21736"/>
              <a:gd name="connsiteY4" fmla="*/ 21966 h 22427"/>
              <a:gd name="connsiteX5" fmla="*/ 19025 w 21736"/>
              <a:gd name="connsiteY5" fmla="*/ 21676 h 22427"/>
              <a:gd name="connsiteX6" fmla="*/ 17880 w 21736"/>
              <a:gd name="connsiteY6" fmla="*/ 21472 h 22427"/>
              <a:gd name="connsiteX7" fmla="*/ 16197 w 21736"/>
              <a:gd name="connsiteY7" fmla="*/ 21294 h 22427"/>
              <a:gd name="connsiteX8" fmla="*/ 15455 w 21736"/>
              <a:gd name="connsiteY8" fmla="*/ 21132 h 22427"/>
              <a:gd name="connsiteX9" fmla="*/ 14527 w 21736"/>
              <a:gd name="connsiteY9" fmla="*/ 21061 h 22427"/>
              <a:gd name="connsiteX10" fmla="*/ 13403 w 21736"/>
              <a:gd name="connsiteY10" fmla="*/ 21208 h 22427"/>
              <a:gd name="connsiteX11" fmla="*/ 12065 w 21736"/>
              <a:gd name="connsiteY11" fmla="*/ 21833 h 22427"/>
              <a:gd name="connsiteX12" fmla="*/ 11271 w 21736"/>
              <a:gd name="connsiteY12" fmla="*/ 22010 h 22427"/>
              <a:gd name="connsiteX13" fmla="*/ 10715 w 21736"/>
              <a:gd name="connsiteY13" fmla="*/ 21962 h 22427"/>
              <a:gd name="connsiteX14" fmla="*/ 9516 w 21736"/>
              <a:gd name="connsiteY14" fmla="*/ 21788 h 22427"/>
              <a:gd name="connsiteX15" fmla="*/ 8314 w 21736"/>
              <a:gd name="connsiteY15" fmla="*/ 21525 h 22427"/>
              <a:gd name="connsiteX16" fmla="*/ 7181 w 21736"/>
              <a:gd name="connsiteY16" fmla="*/ 21446 h 22427"/>
              <a:gd name="connsiteX17" fmla="*/ 4430 w 21736"/>
              <a:gd name="connsiteY17" fmla="*/ 22408 h 22427"/>
              <a:gd name="connsiteX18" fmla="*/ 3458 w 21736"/>
              <a:gd name="connsiteY18" fmla="*/ 22131 h 22427"/>
              <a:gd name="connsiteX19" fmla="*/ 2194 w 21736"/>
              <a:gd name="connsiteY19" fmla="*/ 21979 h 22427"/>
              <a:gd name="connsiteX20" fmla="*/ 1465 w 21736"/>
              <a:gd name="connsiteY20" fmla="*/ 21498 h 22427"/>
              <a:gd name="connsiteX21" fmla="*/ 638 w 21736"/>
              <a:gd name="connsiteY21" fmla="*/ 20486 h 22427"/>
              <a:gd name="connsiteX22" fmla="*/ 346 w 21736"/>
              <a:gd name="connsiteY22" fmla="*/ 20334 h 22427"/>
              <a:gd name="connsiteX23" fmla="*/ 0 w 21736"/>
              <a:gd name="connsiteY23" fmla="*/ 20247 h 22427"/>
              <a:gd name="connsiteX24" fmla="*/ 0 w 21736"/>
              <a:gd name="connsiteY24" fmla="*/ 62 h 22427"/>
              <a:gd name="connsiteX0" fmla="*/ 0 w 21736"/>
              <a:gd name="connsiteY0" fmla="*/ 62 h 22427"/>
              <a:gd name="connsiteX1" fmla="*/ 21677 w 21736"/>
              <a:gd name="connsiteY1" fmla="*/ 0 h 22427"/>
              <a:gd name="connsiteX2" fmla="*/ 21736 w 21736"/>
              <a:gd name="connsiteY2" fmla="*/ 21826 h 22427"/>
              <a:gd name="connsiteX3" fmla="*/ 21074 w 21736"/>
              <a:gd name="connsiteY3" fmla="*/ 22008 h 22427"/>
              <a:gd name="connsiteX4" fmla="*/ 20165 w 21736"/>
              <a:gd name="connsiteY4" fmla="*/ 21966 h 22427"/>
              <a:gd name="connsiteX5" fmla="*/ 19025 w 21736"/>
              <a:gd name="connsiteY5" fmla="*/ 21676 h 22427"/>
              <a:gd name="connsiteX6" fmla="*/ 17880 w 21736"/>
              <a:gd name="connsiteY6" fmla="*/ 21472 h 22427"/>
              <a:gd name="connsiteX7" fmla="*/ 16197 w 21736"/>
              <a:gd name="connsiteY7" fmla="*/ 21294 h 22427"/>
              <a:gd name="connsiteX8" fmla="*/ 15455 w 21736"/>
              <a:gd name="connsiteY8" fmla="*/ 21132 h 22427"/>
              <a:gd name="connsiteX9" fmla="*/ 14527 w 21736"/>
              <a:gd name="connsiteY9" fmla="*/ 21061 h 22427"/>
              <a:gd name="connsiteX10" fmla="*/ 13403 w 21736"/>
              <a:gd name="connsiteY10" fmla="*/ 21208 h 22427"/>
              <a:gd name="connsiteX11" fmla="*/ 12065 w 21736"/>
              <a:gd name="connsiteY11" fmla="*/ 21833 h 22427"/>
              <a:gd name="connsiteX12" fmla="*/ 11271 w 21736"/>
              <a:gd name="connsiteY12" fmla="*/ 22010 h 22427"/>
              <a:gd name="connsiteX13" fmla="*/ 10715 w 21736"/>
              <a:gd name="connsiteY13" fmla="*/ 21962 h 22427"/>
              <a:gd name="connsiteX14" fmla="*/ 9516 w 21736"/>
              <a:gd name="connsiteY14" fmla="*/ 21788 h 22427"/>
              <a:gd name="connsiteX15" fmla="*/ 8314 w 21736"/>
              <a:gd name="connsiteY15" fmla="*/ 21525 h 22427"/>
              <a:gd name="connsiteX16" fmla="*/ 7181 w 21736"/>
              <a:gd name="connsiteY16" fmla="*/ 21446 h 22427"/>
              <a:gd name="connsiteX17" fmla="*/ 4430 w 21736"/>
              <a:gd name="connsiteY17" fmla="*/ 22408 h 22427"/>
              <a:gd name="connsiteX18" fmla="*/ 3458 w 21736"/>
              <a:gd name="connsiteY18" fmla="*/ 22131 h 22427"/>
              <a:gd name="connsiteX19" fmla="*/ 2194 w 21736"/>
              <a:gd name="connsiteY19" fmla="*/ 21979 h 22427"/>
              <a:gd name="connsiteX20" fmla="*/ 1465 w 21736"/>
              <a:gd name="connsiteY20" fmla="*/ 21498 h 22427"/>
              <a:gd name="connsiteX21" fmla="*/ 880 w 21736"/>
              <a:gd name="connsiteY21" fmla="*/ 20646 h 22427"/>
              <a:gd name="connsiteX22" fmla="*/ 346 w 21736"/>
              <a:gd name="connsiteY22" fmla="*/ 20334 h 22427"/>
              <a:gd name="connsiteX23" fmla="*/ 0 w 21736"/>
              <a:gd name="connsiteY23" fmla="*/ 20247 h 22427"/>
              <a:gd name="connsiteX24" fmla="*/ 0 w 21736"/>
              <a:gd name="connsiteY24" fmla="*/ 62 h 22427"/>
              <a:gd name="connsiteX0" fmla="*/ 0 w 21736"/>
              <a:gd name="connsiteY0" fmla="*/ 62 h 22427"/>
              <a:gd name="connsiteX1" fmla="*/ 21677 w 21736"/>
              <a:gd name="connsiteY1" fmla="*/ 0 h 22427"/>
              <a:gd name="connsiteX2" fmla="*/ 21736 w 21736"/>
              <a:gd name="connsiteY2" fmla="*/ 21826 h 22427"/>
              <a:gd name="connsiteX3" fmla="*/ 21074 w 21736"/>
              <a:gd name="connsiteY3" fmla="*/ 22008 h 22427"/>
              <a:gd name="connsiteX4" fmla="*/ 20165 w 21736"/>
              <a:gd name="connsiteY4" fmla="*/ 21966 h 22427"/>
              <a:gd name="connsiteX5" fmla="*/ 19025 w 21736"/>
              <a:gd name="connsiteY5" fmla="*/ 21676 h 22427"/>
              <a:gd name="connsiteX6" fmla="*/ 17880 w 21736"/>
              <a:gd name="connsiteY6" fmla="*/ 21472 h 22427"/>
              <a:gd name="connsiteX7" fmla="*/ 16197 w 21736"/>
              <a:gd name="connsiteY7" fmla="*/ 21294 h 22427"/>
              <a:gd name="connsiteX8" fmla="*/ 15455 w 21736"/>
              <a:gd name="connsiteY8" fmla="*/ 21132 h 22427"/>
              <a:gd name="connsiteX9" fmla="*/ 14527 w 21736"/>
              <a:gd name="connsiteY9" fmla="*/ 21061 h 22427"/>
              <a:gd name="connsiteX10" fmla="*/ 13403 w 21736"/>
              <a:gd name="connsiteY10" fmla="*/ 21208 h 22427"/>
              <a:gd name="connsiteX11" fmla="*/ 12065 w 21736"/>
              <a:gd name="connsiteY11" fmla="*/ 21833 h 22427"/>
              <a:gd name="connsiteX12" fmla="*/ 11271 w 21736"/>
              <a:gd name="connsiteY12" fmla="*/ 22010 h 22427"/>
              <a:gd name="connsiteX13" fmla="*/ 10715 w 21736"/>
              <a:gd name="connsiteY13" fmla="*/ 21962 h 22427"/>
              <a:gd name="connsiteX14" fmla="*/ 9516 w 21736"/>
              <a:gd name="connsiteY14" fmla="*/ 21788 h 22427"/>
              <a:gd name="connsiteX15" fmla="*/ 8314 w 21736"/>
              <a:gd name="connsiteY15" fmla="*/ 21525 h 22427"/>
              <a:gd name="connsiteX16" fmla="*/ 7181 w 21736"/>
              <a:gd name="connsiteY16" fmla="*/ 21446 h 22427"/>
              <a:gd name="connsiteX17" fmla="*/ 4430 w 21736"/>
              <a:gd name="connsiteY17" fmla="*/ 22408 h 22427"/>
              <a:gd name="connsiteX18" fmla="*/ 3458 w 21736"/>
              <a:gd name="connsiteY18" fmla="*/ 22131 h 22427"/>
              <a:gd name="connsiteX19" fmla="*/ 2194 w 21736"/>
              <a:gd name="connsiteY19" fmla="*/ 21979 h 22427"/>
              <a:gd name="connsiteX20" fmla="*/ 1465 w 21736"/>
              <a:gd name="connsiteY20" fmla="*/ 21498 h 22427"/>
              <a:gd name="connsiteX21" fmla="*/ 880 w 21736"/>
              <a:gd name="connsiteY21" fmla="*/ 20646 h 22427"/>
              <a:gd name="connsiteX22" fmla="*/ 346 w 21736"/>
              <a:gd name="connsiteY22" fmla="*/ 20334 h 22427"/>
              <a:gd name="connsiteX23" fmla="*/ 0 w 21736"/>
              <a:gd name="connsiteY23" fmla="*/ 20247 h 22427"/>
              <a:gd name="connsiteX24" fmla="*/ 0 w 21736"/>
              <a:gd name="connsiteY24" fmla="*/ 62 h 22427"/>
              <a:gd name="connsiteX0" fmla="*/ 0 w 21736"/>
              <a:gd name="connsiteY0" fmla="*/ 62 h 22427"/>
              <a:gd name="connsiteX1" fmla="*/ 21677 w 21736"/>
              <a:gd name="connsiteY1" fmla="*/ 0 h 22427"/>
              <a:gd name="connsiteX2" fmla="*/ 21736 w 21736"/>
              <a:gd name="connsiteY2" fmla="*/ 21826 h 22427"/>
              <a:gd name="connsiteX3" fmla="*/ 21074 w 21736"/>
              <a:gd name="connsiteY3" fmla="*/ 22008 h 22427"/>
              <a:gd name="connsiteX4" fmla="*/ 20165 w 21736"/>
              <a:gd name="connsiteY4" fmla="*/ 21966 h 22427"/>
              <a:gd name="connsiteX5" fmla="*/ 19025 w 21736"/>
              <a:gd name="connsiteY5" fmla="*/ 21676 h 22427"/>
              <a:gd name="connsiteX6" fmla="*/ 17880 w 21736"/>
              <a:gd name="connsiteY6" fmla="*/ 21472 h 22427"/>
              <a:gd name="connsiteX7" fmla="*/ 16197 w 21736"/>
              <a:gd name="connsiteY7" fmla="*/ 21294 h 22427"/>
              <a:gd name="connsiteX8" fmla="*/ 15455 w 21736"/>
              <a:gd name="connsiteY8" fmla="*/ 21132 h 22427"/>
              <a:gd name="connsiteX9" fmla="*/ 14527 w 21736"/>
              <a:gd name="connsiteY9" fmla="*/ 21061 h 22427"/>
              <a:gd name="connsiteX10" fmla="*/ 13403 w 21736"/>
              <a:gd name="connsiteY10" fmla="*/ 21208 h 22427"/>
              <a:gd name="connsiteX11" fmla="*/ 12065 w 21736"/>
              <a:gd name="connsiteY11" fmla="*/ 21833 h 22427"/>
              <a:gd name="connsiteX12" fmla="*/ 11271 w 21736"/>
              <a:gd name="connsiteY12" fmla="*/ 22010 h 22427"/>
              <a:gd name="connsiteX13" fmla="*/ 10715 w 21736"/>
              <a:gd name="connsiteY13" fmla="*/ 21962 h 22427"/>
              <a:gd name="connsiteX14" fmla="*/ 9516 w 21736"/>
              <a:gd name="connsiteY14" fmla="*/ 21788 h 22427"/>
              <a:gd name="connsiteX15" fmla="*/ 8314 w 21736"/>
              <a:gd name="connsiteY15" fmla="*/ 21525 h 22427"/>
              <a:gd name="connsiteX16" fmla="*/ 7181 w 21736"/>
              <a:gd name="connsiteY16" fmla="*/ 21446 h 22427"/>
              <a:gd name="connsiteX17" fmla="*/ 4430 w 21736"/>
              <a:gd name="connsiteY17" fmla="*/ 22408 h 22427"/>
              <a:gd name="connsiteX18" fmla="*/ 3458 w 21736"/>
              <a:gd name="connsiteY18" fmla="*/ 22131 h 22427"/>
              <a:gd name="connsiteX19" fmla="*/ 2194 w 21736"/>
              <a:gd name="connsiteY19" fmla="*/ 21979 h 22427"/>
              <a:gd name="connsiteX20" fmla="*/ 1465 w 21736"/>
              <a:gd name="connsiteY20" fmla="*/ 21498 h 22427"/>
              <a:gd name="connsiteX21" fmla="*/ 880 w 21736"/>
              <a:gd name="connsiteY21" fmla="*/ 20646 h 22427"/>
              <a:gd name="connsiteX22" fmla="*/ 346 w 21736"/>
              <a:gd name="connsiteY22" fmla="*/ 20334 h 22427"/>
              <a:gd name="connsiteX23" fmla="*/ 0 w 21736"/>
              <a:gd name="connsiteY23" fmla="*/ 20247 h 22427"/>
              <a:gd name="connsiteX24" fmla="*/ 0 w 21736"/>
              <a:gd name="connsiteY24" fmla="*/ 62 h 22427"/>
              <a:gd name="connsiteX0" fmla="*/ 0 w 21736"/>
              <a:gd name="connsiteY0" fmla="*/ 62 h 22427"/>
              <a:gd name="connsiteX1" fmla="*/ 21677 w 21736"/>
              <a:gd name="connsiteY1" fmla="*/ 0 h 22427"/>
              <a:gd name="connsiteX2" fmla="*/ 21736 w 21736"/>
              <a:gd name="connsiteY2" fmla="*/ 21826 h 22427"/>
              <a:gd name="connsiteX3" fmla="*/ 21074 w 21736"/>
              <a:gd name="connsiteY3" fmla="*/ 22008 h 22427"/>
              <a:gd name="connsiteX4" fmla="*/ 20165 w 21736"/>
              <a:gd name="connsiteY4" fmla="*/ 21966 h 22427"/>
              <a:gd name="connsiteX5" fmla="*/ 19025 w 21736"/>
              <a:gd name="connsiteY5" fmla="*/ 21676 h 22427"/>
              <a:gd name="connsiteX6" fmla="*/ 17880 w 21736"/>
              <a:gd name="connsiteY6" fmla="*/ 21472 h 22427"/>
              <a:gd name="connsiteX7" fmla="*/ 16197 w 21736"/>
              <a:gd name="connsiteY7" fmla="*/ 21294 h 22427"/>
              <a:gd name="connsiteX8" fmla="*/ 15455 w 21736"/>
              <a:gd name="connsiteY8" fmla="*/ 21132 h 22427"/>
              <a:gd name="connsiteX9" fmla="*/ 14527 w 21736"/>
              <a:gd name="connsiteY9" fmla="*/ 21061 h 22427"/>
              <a:gd name="connsiteX10" fmla="*/ 13403 w 21736"/>
              <a:gd name="connsiteY10" fmla="*/ 21208 h 22427"/>
              <a:gd name="connsiteX11" fmla="*/ 12065 w 21736"/>
              <a:gd name="connsiteY11" fmla="*/ 21833 h 22427"/>
              <a:gd name="connsiteX12" fmla="*/ 11271 w 21736"/>
              <a:gd name="connsiteY12" fmla="*/ 22010 h 22427"/>
              <a:gd name="connsiteX13" fmla="*/ 10715 w 21736"/>
              <a:gd name="connsiteY13" fmla="*/ 21962 h 22427"/>
              <a:gd name="connsiteX14" fmla="*/ 9516 w 21736"/>
              <a:gd name="connsiteY14" fmla="*/ 21788 h 22427"/>
              <a:gd name="connsiteX15" fmla="*/ 8314 w 21736"/>
              <a:gd name="connsiteY15" fmla="*/ 21525 h 22427"/>
              <a:gd name="connsiteX16" fmla="*/ 7181 w 21736"/>
              <a:gd name="connsiteY16" fmla="*/ 21446 h 22427"/>
              <a:gd name="connsiteX17" fmla="*/ 4430 w 21736"/>
              <a:gd name="connsiteY17" fmla="*/ 22408 h 22427"/>
              <a:gd name="connsiteX18" fmla="*/ 3458 w 21736"/>
              <a:gd name="connsiteY18" fmla="*/ 22131 h 22427"/>
              <a:gd name="connsiteX19" fmla="*/ 2194 w 21736"/>
              <a:gd name="connsiteY19" fmla="*/ 21979 h 22427"/>
              <a:gd name="connsiteX20" fmla="*/ 1465 w 21736"/>
              <a:gd name="connsiteY20" fmla="*/ 21498 h 22427"/>
              <a:gd name="connsiteX21" fmla="*/ 880 w 21736"/>
              <a:gd name="connsiteY21" fmla="*/ 20646 h 22427"/>
              <a:gd name="connsiteX22" fmla="*/ 346 w 21736"/>
              <a:gd name="connsiteY22" fmla="*/ 20334 h 22427"/>
              <a:gd name="connsiteX23" fmla="*/ 0 w 21736"/>
              <a:gd name="connsiteY23" fmla="*/ 20288 h 22427"/>
              <a:gd name="connsiteX24" fmla="*/ 0 w 21736"/>
              <a:gd name="connsiteY24" fmla="*/ 62 h 22427"/>
              <a:gd name="connsiteX0" fmla="*/ 0 w 21751"/>
              <a:gd name="connsiteY0" fmla="*/ 62 h 22427"/>
              <a:gd name="connsiteX1" fmla="*/ 21747 w 21751"/>
              <a:gd name="connsiteY1" fmla="*/ 0 h 22427"/>
              <a:gd name="connsiteX2" fmla="*/ 21736 w 21751"/>
              <a:gd name="connsiteY2" fmla="*/ 21826 h 22427"/>
              <a:gd name="connsiteX3" fmla="*/ 21074 w 21751"/>
              <a:gd name="connsiteY3" fmla="*/ 22008 h 22427"/>
              <a:gd name="connsiteX4" fmla="*/ 20165 w 21751"/>
              <a:gd name="connsiteY4" fmla="*/ 21966 h 22427"/>
              <a:gd name="connsiteX5" fmla="*/ 19025 w 21751"/>
              <a:gd name="connsiteY5" fmla="*/ 21676 h 22427"/>
              <a:gd name="connsiteX6" fmla="*/ 17880 w 21751"/>
              <a:gd name="connsiteY6" fmla="*/ 21472 h 22427"/>
              <a:gd name="connsiteX7" fmla="*/ 16197 w 21751"/>
              <a:gd name="connsiteY7" fmla="*/ 21294 h 22427"/>
              <a:gd name="connsiteX8" fmla="*/ 15455 w 21751"/>
              <a:gd name="connsiteY8" fmla="*/ 21132 h 22427"/>
              <a:gd name="connsiteX9" fmla="*/ 14527 w 21751"/>
              <a:gd name="connsiteY9" fmla="*/ 21061 h 22427"/>
              <a:gd name="connsiteX10" fmla="*/ 13403 w 21751"/>
              <a:gd name="connsiteY10" fmla="*/ 21208 h 22427"/>
              <a:gd name="connsiteX11" fmla="*/ 12065 w 21751"/>
              <a:gd name="connsiteY11" fmla="*/ 21833 h 22427"/>
              <a:gd name="connsiteX12" fmla="*/ 11271 w 21751"/>
              <a:gd name="connsiteY12" fmla="*/ 22010 h 22427"/>
              <a:gd name="connsiteX13" fmla="*/ 10715 w 21751"/>
              <a:gd name="connsiteY13" fmla="*/ 21962 h 22427"/>
              <a:gd name="connsiteX14" fmla="*/ 9516 w 21751"/>
              <a:gd name="connsiteY14" fmla="*/ 21788 h 22427"/>
              <a:gd name="connsiteX15" fmla="*/ 8314 w 21751"/>
              <a:gd name="connsiteY15" fmla="*/ 21525 h 22427"/>
              <a:gd name="connsiteX16" fmla="*/ 7181 w 21751"/>
              <a:gd name="connsiteY16" fmla="*/ 21446 h 22427"/>
              <a:gd name="connsiteX17" fmla="*/ 4430 w 21751"/>
              <a:gd name="connsiteY17" fmla="*/ 22408 h 22427"/>
              <a:gd name="connsiteX18" fmla="*/ 3458 w 21751"/>
              <a:gd name="connsiteY18" fmla="*/ 22131 h 22427"/>
              <a:gd name="connsiteX19" fmla="*/ 2194 w 21751"/>
              <a:gd name="connsiteY19" fmla="*/ 21979 h 22427"/>
              <a:gd name="connsiteX20" fmla="*/ 1465 w 21751"/>
              <a:gd name="connsiteY20" fmla="*/ 21498 h 22427"/>
              <a:gd name="connsiteX21" fmla="*/ 880 w 21751"/>
              <a:gd name="connsiteY21" fmla="*/ 20646 h 22427"/>
              <a:gd name="connsiteX22" fmla="*/ 346 w 21751"/>
              <a:gd name="connsiteY22" fmla="*/ 20334 h 22427"/>
              <a:gd name="connsiteX23" fmla="*/ 0 w 21751"/>
              <a:gd name="connsiteY23" fmla="*/ 20288 h 22427"/>
              <a:gd name="connsiteX24" fmla="*/ 0 w 21751"/>
              <a:gd name="connsiteY24" fmla="*/ 62 h 22427"/>
              <a:gd name="connsiteX0" fmla="*/ 0 w 21751"/>
              <a:gd name="connsiteY0" fmla="*/ 62 h 22427"/>
              <a:gd name="connsiteX1" fmla="*/ 21747 w 21751"/>
              <a:gd name="connsiteY1" fmla="*/ 0 h 22427"/>
              <a:gd name="connsiteX2" fmla="*/ 21736 w 21751"/>
              <a:gd name="connsiteY2" fmla="*/ 21769 h 22427"/>
              <a:gd name="connsiteX3" fmla="*/ 21074 w 21751"/>
              <a:gd name="connsiteY3" fmla="*/ 22008 h 22427"/>
              <a:gd name="connsiteX4" fmla="*/ 20165 w 21751"/>
              <a:gd name="connsiteY4" fmla="*/ 21966 h 22427"/>
              <a:gd name="connsiteX5" fmla="*/ 19025 w 21751"/>
              <a:gd name="connsiteY5" fmla="*/ 21676 h 22427"/>
              <a:gd name="connsiteX6" fmla="*/ 17880 w 21751"/>
              <a:gd name="connsiteY6" fmla="*/ 21472 h 22427"/>
              <a:gd name="connsiteX7" fmla="*/ 16197 w 21751"/>
              <a:gd name="connsiteY7" fmla="*/ 21294 h 22427"/>
              <a:gd name="connsiteX8" fmla="*/ 15455 w 21751"/>
              <a:gd name="connsiteY8" fmla="*/ 21132 h 22427"/>
              <a:gd name="connsiteX9" fmla="*/ 14527 w 21751"/>
              <a:gd name="connsiteY9" fmla="*/ 21061 h 22427"/>
              <a:gd name="connsiteX10" fmla="*/ 13403 w 21751"/>
              <a:gd name="connsiteY10" fmla="*/ 21208 h 22427"/>
              <a:gd name="connsiteX11" fmla="*/ 12065 w 21751"/>
              <a:gd name="connsiteY11" fmla="*/ 21833 h 22427"/>
              <a:gd name="connsiteX12" fmla="*/ 11271 w 21751"/>
              <a:gd name="connsiteY12" fmla="*/ 22010 h 22427"/>
              <a:gd name="connsiteX13" fmla="*/ 10715 w 21751"/>
              <a:gd name="connsiteY13" fmla="*/ 21962 h 22427"/>
              <a:gd name="connsiteX14" fmla="*/ 9516 w 21751"/>
              <a:gd name="connsiteY14" fmla="*/ 21788 h 22427"/>
              <a:gd name="connsiteX15" fmla="*/ 8314 w 21751"/>
              <a:gd name="connsiteY15" fmla="*/ 21525 h 22427"/>
              <a:gd name="connsiteX16" fmla="*/ 7181 w 21751"/>
              <a:gd name="connsiteY16" fmla="*/ 21446 h 22427"/>
              <a:gd name="connsiteX17" fmla="*/ 4430 w 21751"/>
              <a:gd name="connsiteY17" fmla="*/ 22408 h 22427"/>
              <a:gd name="connsiteX18" fmla="*/ 3458 w 21751"/>
              <a:gd name="connsiteY18" fmla="*/ 22131 h 22427"/>
              <a:gd name="connsiteX19" fmla="*/ 2194 w 21751"/>
              <a:gd name="connsiteY19" fmla="*/ 21979 h 22427"/>
              <a:gd name="connsiteX20" fmla="*/ 1465 w 21751"/>
              <a:gd name="connsiteY20" fmla="*/ 21498 h 22427"/>
              <a:gd name="connsiteX21" fmla="*/ 880 w 21751"/>
              <a:gd name="connsiteY21" fmla="*/ 20646 h 22427"/>
              <a:gd name="connsiteX22" fmla="*/ 346 w 21751"/>
              <a:gd name="connsiteY22" fmla="*/ 20334 h 22427"/>
              <a:gd name="connsiteX23" fmla="*/ 0 w 21751"/>
              <a:gd name="connsiteY23" fmla="*/ 20288 h 22427"/>
              <a:gd name="connsiteX24" fmla="*/ 0 w 21751"/>
              <a:gd name="connsiteY24" fmla="*/ 62 h 22427"/>
              <a:gd name="connsiteX0" fmla="*/ 0 w 21751"/>
              <a:gd name="connsiteY0" fmla="*/ 62 h 22427"/>
              <a:gd name="connsiteX1" fmla="*/ 21747 w 21751"/>
              <a:gd name="connsiteY1" fmla="*/ 0 h 22427"/>
              <a:gd name="connsiteX2" fmla="*/ 21736 w 21751"/>
              <a:gd name="connsiteY2" fmla="*/ 21834 h 22427"/>
              <a:gd name="connsiteX3" fmla="*/ 21074 w 21751"/>
              <a:gd name="connsiteY3" fmla="*/ 22008 h 22427"/>
              <a:gd name="connsiteX4" fmla="*/ 20165 w 21751"/>
              <a:gd name="connsiteY4" fmla="*/ 21966 h 22427"/>
              <a:gd name="connsiteX5" fmla="*/ 19025 w 21751"/>
              <a:gd name="connsiteY5" fmla="*/ 21676 h 22427"/>
              <a:gd name="connsiteX6" fmla="*/ 17880 w 21751"/>
              <a:gd name="connsiteY6" fmla="*/ 21472 h 22427"/>
              <a:gd name="connsiteX7" fmla="*/ 16197 w 21751"/>
              <a:gd name="connsiteY7" fmla="*/ 21294 h 22427"/>
              <a:gd name="connsiteX8" fmla="*/ 15455 w 21751"/>
              <a:gd name="connsiteY8" fmla="*/ 21132 h 22427"/>
              <a:gd name="connsiteX9" fmla="*/ 14527 w 21751"/>
              <a:gd name="connsiteY9" fmla="*/ 21061 h 22427"/>
              <a:gd name="connsiteX10" fmla="*/ 13403 w 21751"/>
              <a:gd name="connsiteY10" fmla="*/ 21208 h 22427"/>
              <a:gd name="connsiteX11" fmla="*/ 12065 w 21751"/>
              <a:gd name="connsiteY11" fmla="*/ 21833 h 22427"/>
              <a:gd name="connsiteX12" fmla="*/ 11271 w 21751"/>
              <a:gd name="connsiteY12" fmla="*/ 22010 h 22427"/>
              <a:gd name="connsiteX13" fmla="*/ 10715 w 21751"/>
              <a:gd name="connsiteY13" fmla="*/ 21962 h 22427"/>
              <a:gd name="connsiteX14" fmla="*/ 9516 w 21751"/>
              <a:gd name="connsiteY14" fmla="*/ 21788 h 22427"/>
              <a:gd name="connsiteX15" fmla="*/ 8314 w 21751"/>
              <a:gd name="connsiteY15" fmla="*/ 21525 h 22427"/>
              <a:gd name="connsiteX16" fmla="*/ 7181 w 21751"/>
              <a:gd name="connsiteY16" fmla="*/ 21446 h 22427"/>
              <a:gd name="connsiteX17" fmla="*/ 4430 w 21751"/>
              <a:gd name="connsiteY17" fmla="*/ 22408 h 22427"/>
              <a:gd name="connsiteX18" fmla="*/ 3458 w 21751"/>
              <a:gd name="connsiteY18" fmla="*/ 22131 h 22427"/>
              <a:gd name="connsiteX19" fmla="*/ 2194 w 21751"/>
              <a:gd name="connsiteY19" fmla="*/ 21979 h 22427"/>
              <a:gd name="connsiteX20" fmla="*/ 1465 w 21751"/>
              <a:gd name="connsiteY20" fmla="*/ 21498 h 22427"/>
              <a:gd name="connsiteX21" fmla="*/ 880 w 21751"/>
              <a:gd name="connsiteY21" fmla="*/ 20646 h 22427"/>
              <a:gd name="connsiteX22" fmla="*/ 346 w 21751"/>
              <a:gd name="connsiteY22" fmla="*/ 20334 h 22427"/>
              <a:gd name="connsiteX23" fmla="*/ 0 w 21751"/>
              <a:gd name="connsiteY23" fmla="*/ 20288 h 22427"/>
              <a:gd name="connsiteX24" fmla="*/ 0 w 21751"/>
              <a:gd name="connsiteY24" fmla="*/ 62 h 224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21751" h="22427">
                <a:moveTo>
                  <a:pt x="0" y="62"/>
                </a:moveTo>
                <a:lnTo>
                  <a:pt x="21747" y="0"/>
                </a:lnTo>
                <a:cubicBezTo>
                  <a:pt x="21767" y="7275"/>
                  <a:pt x="21716" y="14559"/>
                  <a:pt x="21736" y="21834"/>
                </a:cubicBezTo>
                <a:lnTo>
                  <a:pt x="21074" y="22008"/>
                </a:lnTo>
                <a:cubicBezTo>
                  <a:pt x="20818" y="22036"/>
                  <a:pt x="20495" y="22013"/>
                  <a:pt x="20165" y="21966"/>
                </a:cubicBezTo>
                <a:cubicBezTo>
                  <a:pt x="19785" y="21893"/>
                  <a:pt x="19405" y="21749"/>
                  <a:pt x="19025" y="21676"/>
                </a:cubicBezTo>
                <a:lnTo>
                  <a:pt x="17880" y="21472"/>
                </a:lnTo>
                <a:cubicBezTo>
                  <a:pt x="17198" y="21448"/>
                  <a:pt x="17109" y="21477"/>
                  <a:pt x="16197" y="21294"/>
                </a:cubicBezTo>
                <a:cubicBezTo>
                  <a:pt x="15771" y="21238"/>
                  <a:pt x="15720" y="21175"/>
                  <a:pt x="15455" y="21132"/>
                </a:cubicBezTo>
                <a:cubicBezTo>
                  <a:pt x="15190" y="21089"/>
                  <a:pt x="14869" y="21057"/>
                  <a:pt x="14527" y="21061"/>
                </a:cubicBezTo>
                <a:cubicBezTo>
                  <a:pt x="13662" y="21087"/>
                  <a:pt x="14001" y="21073"/>
                  <a:pt x="13403" y="21208"/>
                </a:cubicBezTo>
                <a:cubicBezTo>
                  <a:pt x="13068" y="21281"/>
                  <a:pt x="12400" y="21760"/>
                  <a:pt x="12065" y="21833"/>
                </a:cubicBezTo>
                <a:cubicBezTo>
                  <a:pt x="11721" y="21965"/>
                  <a:pt x="11454" y="21993"/>
                  <a:pt x="11271" y="22010"/>
                </a:cubicBezTo>
                <a:cubicBezTo>
                  <a:pt x="11088" y="22027"/>
                  <a:pt x="11018" y="21997"/>
                  <a:pt x="10715" y="21962"/>
                </a:cubicBezTo>
                <a:cubicBezTo>
                  <a:pt x="10316" y="21936"/>
                  <a:pt x="10027" y="21866"/>
                  <a:pt x="9516" y="21788"/>
                </a:cubicBezTo>
                <a:cubicBezTo>
                  <a:pt x="9006" y="21710"/>
                  <a:pt x="8696" y="21577"/>
                  <a:pt x="8314" y="21525"/>
                </a:cubicBezTo>
                <a:cubicBezTo>
                  <a:pt x="7932" y="21473"/>
                  <a:pt x="7747" y="21337"/>
                  <a:pt x="7181" y="21446"/>
                </a:cubicBezTo>
                <a:cubicBezTo>
                  <a:pt x="6108" y="21446"/>
                  <a:pt x="5648" y="22587"/>
                  <a:pt x="4430" y="22408"/>
                </a:cubicBezTo>
                <a:lnTo>
                  <a:pt x="3458" y="22131"/>
                </a:lnTo>
                <a:lnTo>
                  <a:pt x="2194" y="21979"/>
                </a:lnTo>
                <a:cubicBezTo>
                  <a:pt x="1709" y="21802"/>
                  <a:pt x="1714" y="21737"/>
                  <a:pt x="1465" y="21498"/>
                </a:cubicBezTo>
                <a:cubicBezTo>
                  <a:pt x="1216" y="21259"/>
                  <a:pt x="1068" y="20835"/>
                  <a:pt x="880" y="20646"/>
                </a:cubicBezTo>
                <a:cubicBezTo>
                  <a:pt x="693" y="20452"/>
                  <a:pt x="493" y="20401"/>
                  <a:pt x="346" y="20334"/>
                </a:cubicBezTo>
                <a:lnTo>
                  <a:pt x="0" y="20288"/>
                </a:lnTo>
                <a:lnTo>
                  <a:pt x="0" y="62"/>
                </a:lnTo>
                <a:close/>
              </a:path>
            </a:pathLst>
          </a:custGeom>
        </p:spPr>
        <p:txBody>
          <a:bodyPr/>
          <a:lstStyle/>
          <a:p>
            <a:r>
              <a:rPr lang="da-DK"/>
              <a:t>Klik på ikonet for at tilføje et billede</a:t>
            </a:r>
          </a:p>
        </p:txBody>
      </p:sp>
      <p:sp>
        <p:nvSpPr>
          <p:cNvPr id="7" name="Titel 1">
            <a:extLst>
              <a:ext uri="{FF2B5EF4-FFF2-40B4-BE49-F238E27FC236}">
                <a16:creationId xmlns:a16="http://schemas.microsoft.com/office/drawing/2014/main" id="{AA827F49-2543-4B47-9154-FBD937A47EFB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930497" y="1264024"/>
            <a:ext cx="4494129" cy="609600"/>
          </a:xfrm>
        </p:spPr>
        <p:txBody>
          <a:bodyPr anchor="t"/>
          <a:lstStyle>
            <a:lvl1pPr algn="l">
              <a:defRPr sz="4000" b="1">
                <a:latin typeface="K2D" panose="00000500000000000000" pitchFamily="2" charset="-34"/>
                <a:cs typeface="K2D" panose="00000500000000000000" pitchFamily="2" charset="-34"/>
              </a:defRPr>
            </a:lvl1pPr>
          </a:lstStyle>
          <a:p>
            <a:r>
              <a:rPr lang="da-DK" dirty="0"/>
              <a:t>Skriv titel</a:t>
            </a:r>
          </a:p>
        </p:txBody>
      </p:sp>
      <p:sp>
        <p:nvSpPr>
          <p:cNvPr id="9" name="Pladsholder til tekst 4">
            <a:extLst>
              <a:ext uri="{FF2B5EF4-FFF2-40B4-BE49-F238E27FC236}">
                <a16:creationId xmlns:a16="http://schemas.microsoft.com/office/drawing/2014/main" id="{FA533A8C-0106-46EA-8AAF-56869AE6581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930496" y="1990165"/>
            <a:ext cx="4494130" cy="3774141"/>
          </a:xfrm>
        </p:spPr>
        <p:txBody>
          <a:bodyPr tIns="36000">
            <a:noAutofit/>
          </a:bodyPr>
          <a:lstStyle>
            <a:lvl1pPr marL="0" indent="0">
              <a:buFontTx/>
              <a:buNone/>
              <a:defRPr sz="2000">
                <a:latin typeface="K2D Medium" panose="00000600000000000000" pitchFamily="2" charset="-34"/>
                <a:cs typeface="K2D Medium" panose="00000600000000000000" pitchFamily="2" charset="-34"/>
              </a:defRPr>
            </a:lvl1pPr>
            <a:lvl2pPr marL="226345" indent="0">
              <a:buFontTx/>
              <a:buNone/>
              <a:defRPr/>
            </a:lvl2pPr>
            <a:lvl3pPr marL="452690" indent="0">
              <a:buFontTx/>
              <a:buNone/>
              <a:defRPr/>
            </a:lvl3pPr>
            <a:lvl4pPr marL="679035" indent="0">
              <a:buFontTx/>
              <a:buNone/>
              <a:defRPr/>
            </a:lvl4pPr>
            <a:lvl5pPr marL="905380" indent="0">
              <a:buFontTx/>
              <a:buNone/>
              <a:defRPr/>
            </a:lvl5pPr>
          </a:lstStyle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426418868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slide_Type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Billede 7">
            <a:extLst>
              <a:ext uri="{FF2B5EF4-FFF2-40B4-BE49-F238E27FC236}">
                <a16:creationId xmlns:a16="http://schemas.microsoft.com/office/drawing/2014/main" id="{E617ADDB-1DC2-47C7-B03E-D77F7BA9F90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Titel 1">
            <a:extLst>
              <a:ext uri="{FF2B5EF4-FFF2-40B4-BE49-F238E27FC236}">
                <a16:creationId xmlns:a16="http://schemas.microsoft.com/office/drawing/2014/main" id="{65434DEA-6EC2-4011-9085-652D3010508D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919825" y="2169459"/>
            <a:ext cx="8470269" cy="674541"/>
          </a:xfrm>
        </p:spPr>
        <p:txBody>
          <a:bodyPr tIns="46800" anchor="t"/>
          <a:lstStyle>
            <a:lvl1pPr algn="l">
              <a:defRPr sz="4000" b="1">
                <a:latin typeface="K2D" panose="00000500000000000000" pitchFamily="2" charset="-34"/>
                <a:cs typeface="K2D" panose="00000500000000000000" pitchFamily="2" charset="-34"/>
              </a:defRPr>
            </a:lvl1pPr>
          </a:lstStyle>
          <a:p>
            <a:r>
              <a:rPr lang="da-DK" dirty="0"/>
              <a:t>Skriv titel</a:t>
            </a:r>
          </a:p>
        </p:txBody>
      </p:sp>
      <p:sp>
        <p:nvSpPr>
          <p:cNvPr id="7" name="Pladsholder til tekst 4">
            <a:extLst>
              <a:ext uri="{FF2B5EF4-FFF2-40B4-BE49-F238E27FC236}">
                <a16:creationId xmlns:a16="http://schemas.microsoft.com/office/drawing/2014/main" id="{059D1E83-42E7-47EB-A58D-5512AA4ECC9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919826" y="3056965"/>
            <a:ext cx="8470268" cy="2958353"/>
          </a:xfrm>
        </p:spPr>
        <p:txBody>
          <a:bodyPr tIns="36000">
            <a:noAutofit/>
          </a:bodyPr>
          <a:lstStyle>
            <a:lvl1pPr marL="0" indent="0">
              <a:buFontTx/>
              <a:buNone/>
              <a:defRPr sz="2000">
                <a:latin typeface="K2D Medium" panose="00000600000000000000" pitchFamily="2" charset="-34"/>
                <a:cs typeface="K2D Medium" panose="00000600000000000000" pitchFamily="2" charset="-34"/>
              </a:defRPr>
            </a:lvl1pPr>
            <a:lvl2pPr marL="226345" indent="0">
              <a:buFontTx/>
              <a:buNone/>
              <a:defRPr/>
            </a:lvl2pPr>
            <a:lvl3pPr marL="452690" indent="0">
              <a:buFontTx/>
              <a:buNone/>
              <a:defRPr/>
            </a:lvl3pPr>
            <a:lvl4pPr marL="679035" indent="0">
              <a:buFontTx/>
              <a:buNone/>
              <a:defRPr/>
            </a:lvl4pPr>
            <a:lvl5pPr marL="905380" indent="0">
              <a:buFontTx/>
              <a:buNone/>
              <a:defRPr/>
            </a:lvl5pPr>
          </a:lstStyle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291510282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slide_Type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lede 4" descr="Et billede, der indeholder tekst&#10;&#10;Automatisk genereret beskrivelse">
            <a:extLst>
              <a:ext uri="{FF2B5EF4-FFF2-40B4-BE49-F238E27FC236}">
                <a16:creationId xmlns:a16="http://schemas.microsoft.com/office/drawing/2014/main" id="{ED0B3265-A68C-44F5-A3CF-A4541E5D133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Titel 1">
            <a:extLst>
              <a:ext uri="{FF2B5EF4-FFF2-40B4-BE49-F238E27FC236}">
                <a16:creationId xmlns:a16="http://schemas.microsoft.com/office/drawing/2014/main" id="{AA827F49-2543-4B47-9154-FBD937A47EFB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040686" y="1272988"/>
            <a:ext cx="5584232" cy="645459"/>
          </a:xfrm>
        </p:spPr>
        <p:txBody>
          <a:bodyPr anchor="t"/>
          <a:lstStyle>
            <a:lvl1pPr algn="l">
              <a:defRPr sz="4000" b="1">
                <a:latin typeface="K2D" panose="00000500000000000000" pitchFamily="2" charset="-34"/>
                <a:cs typeface="K2D" panose="00000500000000000000" pitchFamily="2" charset="-34"/>
              </a:defRPr>
            </a:lvl1pPr>
          </a:lstStyle>
          <a:p>
            <a:r>
              <a:rPr lang="da-DK" dirty="0"/>
              <a:t>Skriv titel</a:t>
            </a:r>
          </a:p>
        </p:txBody>
      </p:sp>
      <p:sp>
        <p:nvSpPr>
          <p:cNvPr id="7" name="Pladsholder til tekst 4">
            <a:extLst>
              <a:ext uri="{FF2B5EF4-FFF2-40B4-BE49-F238E27FC236}">
                <a16:creationId xmlns:a16="http://schemas.microsoft.com/office/drawing/2014/main" id="{FA533A8C-0106-46EA-8AAF-56869AE6581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040686" y="1990165"/>
            <a:ext cx="5584232" cy="4177554"/>
          </a:xfrm>
        </p:spPr>
        <p:txBody>
          <a:bodyPr tIns="36000">
            <a:noAutofit/>
          </a:bodyPr>
          <a:lstStyle>
            <a:lvl1pPr marL="0" indent="0">
              <a:buFontTx/>
              <a:buNone/>
              <a:defRPr sz="2000">
                <a:latin typeface="K2D Medium" panose="00000600000000000000" pitchFamily="2" charset="-34"/>
                <a:cs typeface="K2D Medium" panose="00000600000000000000" pitchFamily="2" charset="-34"/>
              </a:defRPr>
            </a:lvl1pPr>
            <a:lvl2pPr marL="226345" indent="0">
              <a:buFontTx/>
              <a:buNone/>
              <a:defRPr/>
            </a:lvl2pPr>
            <a:lvl3pPr marL="452690" indent="0">
              <a:buFontTx/>
              <a:buNone/>
              <a:defRPr/>
            </a:lvl3pPr>
            <a:lvl4pPr marL="679035" indent="0">
              <a:buFontTx/>
              <a:buNone/>
              <a:defRPr/>
            </a:lvl4pPr>
            <a:lvl5pPr marL="905380" indent="0">
              <a:buFontTx/>
              <a:buNone/>
              <a:defRPr/>
            </a:lvl5pPr>
          </a:lstStyle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221492045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slide_Type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Billede 8" descr="Et billede, der indeholder tekst, silhuet&#10;&#10;Automatisk genereret beskrivelse">
            <a:extLst>
              <a:ext uri="{FF2B5EF4-FFF2-40B4-BE49-F238E27FC236}">
                <a16:creationId xmlns:a16="http://schemas.microsoft.com/office/drawing/2014/main" id="{349C75A3-CC26-4058-8CA3-E250F929FD3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Pladsholder til billede 6">
            <a:extLst>
              <a:ext uri="{FF2B5EF4-FFF2-40B4-BE49-F238E27FC236}">
                <a16:creationId xmlns:a16="http://schemas.microsoft.com/office/drawing/2014/main" id="{0D5F5DBE-19F4-4E1B-BB7A-841203137F53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7491974" y="0"/>
            <a:ext cx="4700026" cy="5343348"/>
          </a:xfrm>
          <a:custGeom>
            <a:avLst/>
            <a:gdLst>
              <a:gd name="connsiteX0" fmla="*/ 0 w 10000"/>
              <a:gd name="connsiteY0" fmla="*/ 0 h 10000"/>
              <a:gd name="connsiteX1" fmla="*/ 10000 w 10000"/>
              <a:gd name="connsiteY1" fmla="*/ 0 h 10000"/>
              <a:gd name="connsiteX2" fmla="*/ 10000 w 10000"/>
              <a:gd name="connsiteY2" fmla="*/ 10000 h 10000"/>
              <a:gd name="connsiteX3" fmla="*/ 0 w 10000"/>
              <a:gd name="connsiteY3" fmla="*/ 10000 h 10000"/>
              <a:gd name="connsiteX4" fmla="*/ 0 w 10000"/>
              <a:gd name="connsiteY4" fmla="*/ 0 h 10000"/>
              <a:gd name="connsiteX0" fmla="*/ 0 w 10000"/>
              <a:gd name="connsiteY0" fmla="*/ 0 h 10002"/>
              <a:gd name="connsiteX1" fmla="*/ 10000 w 10000"/>
              <a:gd name="connsiteY1" fmla="*/ 0 h 10002"/>
              <a:gd name="connsiteX2" fmla="*/ 10000 w 10000"/>
              <a:gd name="connsiteY2" fmla="*/ 10000 h 10002"/>
              <a:gd name="connsiteX3" fmla="*/ 8398 w 10000"/>
              <a:gd name="connsiteY3" fmla="*/ 10002 h 10002"/>
              <a:gd name="connsiteX4" fmla="*/ 0 w 10000"/>
              <a:gd name="connsiteY4" fmla="*/ 10000 h 10002"/>
              <a:gd name="connsiteX5" fmla="*/ 0 w 10000"/>
              <a:gd name="connsiteY5" fmla="*/ 0 h 10002"/>
              <a:gd name="connsiteX0" fmla="*/ 0 w 10000"/>
              <a:gd name="connsiteY0" fmla="*/ 0 h 10000"/>
              <a:gd name="connsiteX1" fmla="*/ 10000 w 10000"/>
              <a:gd name="connsiteY1" fmla="*/ 0 h 10000"/>
              <a:gd name="connsiteX2" fmla="*/ 10000 w 10000"/>
              <a:gd name="connsiteY2" fmla="*/ 10000 h 10000"/>
              <a:gd name="connsiteX3" fmla="*/ 8445 w 10000"/>
              <a:gd name="connsiteY3" fmla="*/ 9268 h 10000"/>
              <a:gd name="connsiteX4" fmla="*/ 0 w 10000"/>
              <a:gd name="connsiteY4" fmla="*/ 10000 h 10000"/>
              <a:gd name="connsiteX5" fmla="*/ 0 w 10000"/>
              <a:gd name="connsiteY5" fmla="*/ 0 h 10000"/>
              <a:gd name="connsiteX0" fmla="*/ 0 w 10000"/>
              <a:gd name="connsiteY0" fmla="*/ 0 h 10000"/>
              <a:gd name="connsiteX1" fmla="*/ 10000 w 10000"/>
              <a:gd name="connsiteY1" fmla="*/ 0 h 10000"/>
              <a:gd name="connsiteX2" fmla="*/ 10000 w 10000"/>
              <a:gd name="connsiteY2" fmla="*/ 10000 h 10000"/>
              <a:gd name="connsiteX3" fmla="*/ 8945 w 10000"/>
              <a:gd name="connsiteY3" fmla="*/ 9597 h 10000"/>
              <a:gd name="connsiteX4" fmla="*/ 8445 w 10000"/>
              <a:gd name="connsiteY4" fmla="*/ 9268 h 10000"/>
              <a:gd name="connsiteX5" fmla="*/ 0 w 10000"/>
              <a:gd name="connsiteY5" fmla="*/ 10000 h 10000"/>
              <a:gd name="connsiteX6" fmla="*/ 0 w 10000"/>
              <a:gd name="connsiteY6" fmla="*/ 0 h 10000"/>
              <a:gd name="connsiteX0" fmla="*/ 0 w 10008"/>
              <a:gd name="connsiteY0" fmla="*/ 0 h 10000"/>
              <a:gd name="connsiteX1" fmla="*/ 10000 w 10008"/>
              <a:gd name="connsiteY1" fmla="*/ 0 h 10000"/>
              <a:gd name="connsiteX2" fmla="*/ 10008 w 10008"/>
              <a:gd name="connsiteY2" fmla="*/ 9904 h 10000"/>
              <a:gd name="connsiteX3" fmla="*/ 8945 w 10008"/>
              <a:gd name="connsiteY3" fmla="*/ 9597 h 10000"/>
              <a:gd name="connsiteX4" fmla="*/ 8445 w 10008"/>
              <a:gd name="connsiteY4" fmla="*/ 9268 h 10000"/>
              <a:gd name="connsiteX5" fmla="*/ 0 w 10008"/>
              <a:gd name="connsiteY5" fmla="*/ 10000 h 10000"/>
              <a:gd name="connsiteX6" fmla="*/ 0 w 10008"/>
              <a:gd name="connsiteY6" fmla="*/ 0 h 10000"/>
              <a:gd name="connsiteX0" fmla="*/ 0 w 10008"/>
              <a:gd name="connsiteY0" fmla="*/ 0 h 10000"/>
              <a:gd name="connsiteX1" fmla="*/ 10000 w 10008"/>
              <a:gd name="connsiteY1" fmla="*/ 0 h 10000"/>
              <a:gd name="connsiteX2" fmla="*/ 10008 w 10008"/>
              <a:gd name="connsiteY2" fmla="*/ 9904 h 10000"/>
              <a:gd name="connsiteX3" fmla="*/ 8945 w 10008"/>
              <a:gd name="connsiteY3" fmla="*/ 9597 h 10000"/>
              <a:gd name="connsiteX4" fmla="*/ 8445 w 10008"/>
              <a:gd name="connsiteY4" fmla="*/ 9268 h 10000"/>
              <a:gd name="connsiteX5" fmla="*/ 0 w 10008"/>
              <a:gd name="connsiteY5" fmla="*/ 10000 h 10000"/>
              <a:gd name="connsiteX6" fmla="*/ 0 w 10008"/>
              <a:gd name="connsiteY6" fmla="*/ 0 h 10000"/>
              <a:gd name="connsiteX0" fmla="*/ 0 w 10008"/>
              <a:gd name="connsiteY0" fmla="*/ 0 h 10000"/>
              <a:gd name="connsiteX1" fmla="*/ 10000 w 10008"/>
              <a:gd name="connsiteY1" fmla="*/ 0 h 10000"/>
              <a:gd name="connsiteX2" fmla="*/ 10008 w 10008"/>
              <a:gd name="connsiteY2" fmla="*/ 9904 h 10000"/>
              <a:gd name="connsiteX3" fmla="*/ 9125 w 10008"/>
              <a:gd name="connsiteY3" fmla="*/ 9720 h 10000"/>
              <a:gd name="connsiteX4" fmla="*/ 8445 w 10008"/>
              <a:gd name="connsiteY4" fmla="*/ 9268 h 10000"/>
              <a:gd name="connsiteX5" fmla="*/ 0 w 10008"/>
              <a:gd name="connsiteY5" fmla="*/ 10000 h 10000"/>
              <a:gd name="connsiteX6" fmla="*/ 0 w 10008"/>
              <a:gd name="connsiteY6" fmla="*/ 0 h 10000"/>
              <a:gd name="connsiteX0" fmla="*/ 0 w 10008"/>
              <a:gd name="connsiteY0" fmla="*/ 0 h 10000"/>
              <a:gd name="connsiteX1" fmla="*/ 10000 w 10008"/>
              <a:gd name="connsiteY1" fmla="*/ 0 h 10000"/>
              <a:gd name="connsiteX2" fmla="*/ 10008 w 10008"/>
              <a:gd name="connsiteY2" fmla="*/ 9904 h 10000"/>
              <a:gd name="connsiteX3" fmla="*/ 9125 w 10008"/>
              <a:gd name="connsiteY3" fmla="*/ 9720 h 10000"/>
              <a:gd name="connsiteX4" fmla="*/ 8445 w 10008"/>
              <a:gd name="connsiteY4" fmla="*/ 9268 h 10000"/>
              <a:gd name="connsiteX5" fmla="*/ 6984 w 10008"/>
              <a:gd name="connsiteY5" fmla="*/ 9385 h 10000"/>
              <a:gd name="connsiteX6" fmla="*/ 0 w 10008"/>
              <a:gd name="connsiteY6" fmla="*/ 10000 h 10000"/>
              <a:gd name="connsiteX7" fmla="*/ 0 w 10008"/>
              <a:gd name="connsiteY7" fmla="*/ 0 h 10000"/>
              <a:gd name="connsiteX0" fmla="*/ 0 w 10008"/>
              <a:gd name="connsiteY0" fmla="*/ 0 h 10000"/>
              <a:gd name="connsiteX1" fmla="*/ 10000 w 10008"/>
              <a:gd name="connsiteY1" fmla="*/ 0 h 10000"/>
              <a:gd name="connsiteX2" fmla="*/ 10008 w 10008"/>
              <a:gd name="connsiteY2" fmla="*/ 9904 h 10000"/>
              <a:gd name="connsiteX3" fmla="*/ 9125 w 10008"/>
              <a:gd name="connsiteY3" fmla="*/ 9720 h 10000"/>
              <a:gd name="connsiteX4" fmla="*/ 8445 w 10008"/>
              <a:gd name="connsiteY4" fmla="*/ 9268 h 10000"/>
              <a:gd name="connsiteX5" fmla="*/ 7117 w 10008"/>
              <a:gd name="connsiteY5" fmla="*/ 9934 h 10000"/>
              <a:gd name="connsiteX6" fmla="*/ 0 w 10008"/>
              <a:gd name="connsiteY6" fmla="*/ 10000 h 10000"/>
              <a:gd name="connsiteX7" fmla="*/ 0 w 10008"/>
              <a:gd name="connsiteY7" fmla="*/ 0 h 10000"/>
              <a:gd name="connsiteX0" fmla="*/ 0 w 10008"/>
              <a:gd name="connsiteY0" fmla="*/ 0 h 10000"/>
              <a:gd name="connsiteX1" fmla="*/ 10000 w 10008"/>
              <a:gd name="connsiteY1" fmla="*/ 0 h 10000"/>
              <a:gd name="connsiteX2" fmla="*/ 10008 w 10008"/>
              <a:gd name="connsiteY2" fmla="*/ 9904 h 10000"/>
              <a:gd name="connsiteX3" fmla="*/ 9125 w 10008"/>
              <a:gd name="connsiteY3" fmla="*/ 9720 h 10000"/>
              <a:gd name="connsiteX4" fmla="*/ 8445 w 10008"/>
              <a:gd name="connsiteY4" fmla="*/ 9268 h 10000"/>
              <a:gd name="connsiteX5" fmla="*/ 7117 w 10008"/>
              <a:gd name="connsiteY5" fmla="*/ 9934 h 10000"/>
              <a:gd name="connsiteX6" fmla="*/ 5921 w 10008"/>
              <a:gd name="connsiteY6" fmla="*/ 9927 h 10000"/>
              <a:gd name="connsiteX7" fmla="*/ 0 w 10008"/>
              <a:gd name="connsiteY7" fmla="*/ 10000 h 10000"/>
              <a:gd name="connsiteX8" fmla="*/ 0 w 10008"/>
              <a:gd name="connsiteY8" fmla="*/ 0 h 10000"/>
              <a:gd name="connsiteX0" fmla="*/ 0 w 10008"/>
              <a:gd name="connsiteY0" fmla="*/ 0 h 10000"/>
              <a:gd name="connsiteX1" fmla="*/ 10000 w 10008"/>
              <a:gd name="connsiteY1" fmla="*/ 0 h 10000"/>
              <a:gd name="connsiteX2" fmla="*/ 10008 w 10008"/>
              <a:gd name="connsiteY2" fmla="*/ 9904 h 10000"/>
              <a:gd name="connsiteX3" fmla="*/ 9125 w 10008"/>
              <a:gd name="connsiteY3" fmla="*/ 9720 h 10000"/>
              <a:gd name="connsiteX4" fmla="*/ 8445 w 10008"/>
              <a:gd name="connsiteY4" fmla="*/ 9268 h 10000"/>
              <a:gd name="connsiteX5" fmla="*/ 7117 w 10008"/>
              <a:gd name="connsiteY5" fmla="*/ 9934 h 10000"/>
              <a:gd name="connsiteX6" fmla="*/ 5937 w 10008"/>
              <a:gd name="connsiteY6" fmla="*/ 9467 h 10000"/>
              <a:gd name="connsiteX7" fmla="*/ 0 w 10008"/>
              <a:gd name="connsiteY7" fmla="*/ 10000 h 10000"/>
              <a:gd name="connsiteX8" fmla="*/ 0 w 10008"/>
              <a:gd name="connsiteY8" fmla="*/ 0 h 10000"/>
              <a:gd name="connsiteX0" fmla="*/ 0 w 10008"/>
              <a:gd name="connsiteY0" fmla="*/ 0 h 10000"/>
              <a:gd name="connsiteX1" fmla="*/ 10000 w 10008"/>
              <a:gd name="connsiteY1" fmla="*/ 0 h 10000"/>
              <a:gd name="connsiteX2" fmla="*/ 10008 w 10008"/>
              <a:gd name="connsiteY2" fmla="*/ 9904 h 10000"/>
              <a:gd name="connsiteX3" fmla="*/ 9125 w 10008"/>
              <a:gd name="connsiteY3" fmla="*/ 9720 h 10000"/>
              <a:gd name="connsiteX4" fmla="*/ 8445 w 10008"/>
              <a:gd name="connsiteY4" fmla="*/ 9268 h 10000"/>
              <a:gd name="connsiteX5" fmla="*/ 7117 w 10008"/>
              <a:gd name="connsiteY5" fmla="*/ 9934 h 10000"/>
              <a:gd name="connsiteX6" fmla="*/ 5937 w 10008"/>
              <a:gd name="connsiteY6" fmla="*/ 9467 h 10000"/>
              <a:gd name="connsiteX7" fmla="*/ 4468 w 10008"/>
              <a:gd name="connsiteY7" fmla="*/ 9529 h 10000"/>
              <a:gd name="connsiteX8" fmla="*/ 0 w 10008"/>
              <a:gd name="connsiteY8" fmla="*/ 10000 h 10000"/>
              <a:gd name="connsiteX9" fmla="*/ 0 w 10008"/>
              <a:gd name="connsiteY9" fmla="*/ 0 h 10000"/>
              <a:gd name="connsiteX0" fmla="*/ 0 w 10008"/>
              <a:gd name="connsiteY0" fmla="*/ 0 h 10000"/>
              <a:gd name="connsiteX1" fmla="*/ 10000 w 10008"/>
              <a:gd name="connsiteY1" fmla="*/ 0 h 10000"/>
              <a:gd name="connsiteX2" fmla="*/ 10008 w 10008"/>
              <a:gd name="connsiteY2" fmla="*/ 9904 h 10000"/>
              <a:gd name="connsiteX3" fmla="*/ 9125 w 10008"/>
              <a:gd name="connsiteY3" fmla="*/ 9720 h 10000"/>
              <a:gd name="connsiteX4" fmla="*/ 8445 w 10008"/>
              <a:gd name="connsiteY4" fmla="*/ 9268 h 10000"/>
              <a:gd name="connsiteX5" fmla="*/ 7117 w 10008"/>
              <a:gd name="connsiteY5" fmla="*/ 9934 h 10000"/>
              <a:gd name="connsiteX6" fmla="*/ 5937 w 10008"/>
              <a:gd name="connsiteY6" fmla="*/ 9467 h 10000"/>
              <a:gd name="connsiteX7" fmla="*/ 4468 w 10008"/>
              <a:gd name="connsiteY7" fmla="*/ 9529 h 10000"/>
              <a:gd name="connsiteX8" fmla="*/ 0 w 10008"/>
              <a:gd name="connsiteY8" fmla="*/ 10000 h 10000"/>
              <a:gd name="connsiteX9" fmla="*/ 0 w 10008"/>
              <a:gd name="connsiteY9" fmla="*/ 0 h 10000"/>
              <a:gd name="connsiteX0" fmla="*/ 0 w 10008"/>
              <a:gd name="connsiteY0" fmla="*/ 0 h 10000"/>
              <a:gd name="connsiteX1" fmla="*/ 10000 w 10008"/>
              <a:gd name="connsiteY1" fmla="*/ 0 h 10000"/>
              <a:gd name="connsiteX2" fmla="*/ 10008 w 10008"/>
              <a:gd name="connsiteY2" fmla="*/ 9904 h 10000"/>
              <a:gd name="connsiteX3" fmla="*/ 9125 w 10008"/>
              <a:gd name="connsiteY3" fmla="*/ 9720 h 10000"/>
              <a:gd name="connsiteX4" fmla="*/ 8445 w 10008"/>
              <a:gd name="connsiteY4" fmla="*/ 9268 h 10000"/>
              <a:gd name="connsiteX5" fmla="*/ 7117 w 10008"/>
              <a:gd name="connsiteY5" fmla="*/ 9934 h 10000"/>
              <a:gd name="connsiteX6" fmla="*/ 5937 w 10008"/>
              <a:gd name="connsiteY6" fmla="*/ 9467 h 10000"/>
              <a:gd name="connsiteX7" fmla="*/ 4468 w 10008"/>
              <a:gd name="connsiteY7" fmla="*/ 9529 h 10000"/>
              <a:gd name="connsiteX8" fmla="*/ 3226 w 10008"/>
              <a:gd name="connsiteY8" fmla="*/ 9858 h 10000"/>
              <a:gd name="connsiteX9" fmla="*/ 0 w 10008"/>
              <a:gd name="connsiteY9" fmla="*/ 10000 h 10000"/>
              <a:gd name="connsiteX10" fmla="*/ 0 w 10008"/>
              <a:gd name="connsiteY10" fmla="*/ 0 h 10000"/>
              <a:gd name="connsiteX0" fmla="*/ 0 w 10008"/>
              <a:gd name="connsiteY0" fmla="*/ 0 h 10000"/>
              <a:gd name="connsiteX1" fmla="*/ 10000 w 10008"/>
              <a:gd name="connsiteY1" fmla="*/ 0 h 10000"/>
              <a:gd name="connsiteX2" fmla="*/ 10008 w 10008"/>
              <a:gd name="connsiteY2" fmla="*/ 9904 h 10000"/>
              <a:gd name="connsiteX3" fmla="*/ 9125 w 10008"/>
              <a:gd name="connsiteY3" fmla="*/ 9720 h 10000"/>
              <a:gd name="connsiteX4" fmla="*/ 8445 w 10008"/>
              <a:gd name="connsiteY4" fmla="*/ 9268 h 10000"/>
              <a:gd name="connsiteX5" fmla="*/ 7117 w 10008"/>
              <a:gd name="connsiteY5" fmla="*/ 9934 h 10000"/>
              <a:gd name="connsiteX6" fmla="*/ 5937 w 10008"/>
              <a:gd name="connsiteY6" fmla="*/ 9467 h 10000"/>
              <a:gd name="connsiteX7" fmla="*/ 4468 w 10008"/>
              <a:gd name="connsiteY7" fmla="*/ 9529 h 10000"/>
              <a:gd name="connsiteX8" fmla="*/ 3226 w 10008"/>
              <a:gd name="connsiteY8" fmla="*/ 9858 h 10000"/>
              <a:gd name="connsiteX9" fmla="*/ 0 w 10008"/>
              <a:gd name="connsiteY9" fmla="*/ 10000 h 10000"/>
              <a:gd name="connsiteX10" fmla="*/ 0 w 10008"/>
              <a:gd name="connsiteY10" fmla="*/ 0 h 10000"/>
              <a:gd name="connsiteX0" fmla="*/ 0 w 10008"/>
              <a:gd name="connsiteY0" fmla="*/ 0 h 10000"/>
              <a:gd name="connsiteX1" fmla="*/ 10000 w 10008"/>
              <a:gd name="connsiteY1" fmla="*/ 0 h 10000"/>
              <a:gd name="connsiteX2" fmla="*/ 10008 w 10008"/>
              <a:gd name="connsiteY2" fmla="*/ 9904 h 10000"/>
              <a:gd name="connsiteX3" fmla="*/ 9125 w 10008"/>
              <a:gd name="connsiteY3" fmla="*/ 9720 h 10000"/>
              <a:gd name="connsiteX4" fmla="*/ 8445 w 10008"/>
              <a:gd name="connsiteY4" fmla="*/ 9268 h 10000"/>
              <a:gd name="connsiteX5" fmla="*/ 7117 w 10008"/>
              <a:gd name="connsiteY5" fmla="*/ 9934 h 10000"/>
              <a:gd name="connsiteX6" fmla="*/ 5937 w 10008"/>
              <a:gd name="connsiteY6" fmla="*/ 9467 h 10000"/>
              <a:gd name="connsiteX7" fmla="*/ 4468 w 10008"/>
              <a:gd name="connsiteY7" fmla="*/ 9529 h 10000"/>
              <a:gd name="connsiteX8" fmla="*/ 3226 w 10008"/>
              <a:gd name="connsiteY8" fmla="*/ 9858 h 10000"/>
              <a:gd name="connsiteX9" fmla="*/ 2241 w 10008"/>
              <a:gd name="connsiteY9" fmla="*/ 9899 h 10000"/>
              <a:gd name="connsiteX10" fmla="*/ 0 w 10008"/>
              <a:gd name="connsiteY10" fmla="*/ 10000 h 10000"/>
              <a:gd name="connsiteX11" fmla="*/ 0 w 10008"/>
              <a:gd name="connsiteY11" fmla="*/ 0 h 10000"/>
              <a:gd name="connsiteX0" fmla="*/ 0 w 10008"/>
              <a:gd name="connsiteY0" fmla="*/ 0 h 10000"/>
              <a:gd name="connsiteX1" fmla="*/ 10000 w 10008"/>
              <a:gd name="connsiteY1" fmla="*/ 0 h 10000"/>
              <a:gd name="connsiteX2" fmla="*/ 10008 w 10008"/>
              <a:gd name="connsiteY2" fmla="*/ 9904 h 10000"/>
              <a:gd name="connsiteX3" fmla="*/ 9125 w 10008"/>
              <a:gd name="connsiteY3" fmla="*/ 9720 h 10000"/>
              <a:gd name="connsiteX4" fmla="*/ 8445 w 10008"/>
              <a:gd name="connsiteY4" fmla="*/ 9268 h 10000"/>
              <a:gd name="connsiteX5" fmla="*/ 7117 w 10008"/>
              <a:gd name="connsiteY5" fmla="*/ 9934 h 10000"/>
              <a:gd name="connsiteX6" fmla="*/ 5937 w 10008"/>
              <a:gd name="connsiteY6" fmla="*/ 9467 h 10000"/>
              <a:gd name="connsiteX7" fmla="*/ 4468 w 10008"/>
              <a:gd name="connsiteY7" fmla="*/ 9529 h 10000"/>
              <a:gd name="connsiteX8" fmla="*/ 3226 w 10008"/>
              <a:gd name="connsiteY8" fmla="*/ 9858 h 10000"/>
              <a:gd name="connsiteX9" fmla="*/ 2436 w 10008"/>
              <a:gd name="connsiteY9" fmla="*/ 9227 h 10000"/>
              <a:gd name="connsiteX10" fmla="*/ 0 w 10008"/>
              <a:gd name="connsiteY10" fmla="*/ 10000 h 10000"/>
              <a:gd name="connsiteX11" fmla="*/ 0 w 10008"/>
              <a:gd name="connsiteY11" fmla="*/ 0 h 10000"/>
              <a:gd name="connsiteX0" fmla="*/ 0 w 10008"/>
              <a:gd name="connsiteY0" fmla="*/ 0 h 10000"/>
              <a:gd name="connsiteX1" fmla="*/ 10000 w 10008"/>
              <a:gd name="connsiteY1" fmla="*/ 0 h 10000"/>
              <a:gd name="connsiteX2" fmla="*/ 10008 w 10008"/>
              <a:gd name="connsiteY2" fmla="*/ 9904 h 10000"/>
              <a:gd name="connsiteX3" fmla="*/ 9125 w 10008"/>
              <a:gd name="connsiteY3" fmla="*/ 9720 h 10000"/>
              <a:gd name="connsiteX4" fmla="*/ 8445 w 10008"/>
              <a:gd name="connsiteY4" fmla="*/ 9268 h 10000"/>
              <a:gd name="connsiteX5" fmla="*/ 7117 w 10008"/>
              <a:gd name="connsiteY5" fmla="*/ 9934 h 10000"/>
              <a:gd name="connsiteX6" fmla="*/ 5937 w 10008"/>
              <a:gd name="connsiteY6" fmla="*/ 9467 h 10000"/>
              <a:gd name="connsiteX7" fmla="*/ 4468 w 10008"/>
              <a:gd name="connsiteY7" fmla="*/ 9529 h 10000"/>
              <a:gd name="connsiteX8" fmla="*/ 3226 w 10008"/>
              <a:gd name="connsiteY8" fmla="*/ 9858 h 10000"/>
              <a:gd name="connsiteX9" fmla="*/ 2436 w 10008"/>
              <a:gd name="connsiteY9" fmla="*/ 9227 h 10000"/>
              <a:gd name="connsiteX10" fmla="*/ 1062 w 10008"/>
              <a:gd name="connsiteY10" fmla="*/ 8918 h 10000"/>
              <a:gd name="connsiteX11" fmla="*/ 0 w 10008"/>
              <a:gd name="connsiteY11" fmla="*/ 10000 h 10000"/>
              <a:gd name="connsiteX12" fmla="*/ 0 w 10008"/>
              <a:gd name="connsiteY12" fmla="*/ 0 h 10000"/>
              <a:gd name="connsiteX0" fmla="*/ 0 w 10008"/>
              <a:gd name="connsiteY0" fmla="*/ 0 h 10000"/>
              <a:gd name="connsiteX1" fmla="*/ 10000 w 10008"/>
              <a:gd name="connsiteY1" fmla="*/ 0 h 10000"/>
              <a:gd name="connsiteX2" fmla="*/ 10008 w 10008"/>
              <a:gd name="connsiteY2" fmla="*/ 9904 h 10000"/>
              <a:gd name="connsiteX3" fmla="*/ 9125 w 10008"/>
              <a:gd name="connsiteY3" fmla="*/ 9720 h 10000"/>
              <a:gd name="connsiteX4" fmla="*/ 8445 w 10008"/>
              <a:gd name="connsiteY4" fmla="*/ 9268 h 10000"/>
              <a:gd name="connsiteX5" fmla="*/ 7117 w 10008"/>
              <a:gd name="connsiteY5" fmla="*/ 9934 h 10000"/>
              <a:gd name="connsiteX6" fmla="*/ 5937 w 10008"/>
              <a:gd name="connsiteY6" fmla="*/ 9467 h 10000"/>
              <a:gd name="connsiteX7" fmla="*/ 4468 w 10008"/>
              <a:gd name="connsiteY7" fmla="*/ 9529 h 10000"/>
              <a:gd name="connsiteX8" fmla="*/ 3226 w 10008"/>
              <a:gd name="connsiteY8" fmla="*/ 9858 h 10000"/>
              <a:gd name="connsiteX9" fmla="*/ 2436 w 10008"/>
              <a:gd name="connsiteY9" fmla="*/ 9227 h 10000"/>
              <a:gd name="connsiteX10" fmla="*/ 1062 w 10008"/>
              <a:gd name="connsiteY10" fmla="*/ 8918 h 10000"/>
              <a:gd name="connsiteX11" fmla="*/ 0 w 10008"/>
              <a:gd name="connsiteY11" fmla="*/ 10000 h 10000"/>
              <a:gd name="connsiteX12" fmla="*/ 0 w 10008"/>
              <a:gd name="connsiteY12" fmla="*/ 0 h 10000"/>
              <a:gd name="connsiteX0" fmla="*/ 0 w 10008"/>
              <a:gd name="connsiteY0" fmla="*/ 0 h 10000"/>
              <a:gd name="connsiteX1" fmla="*/ 10000 w 10008"/>
              <a:gd name="connsiteY1" fmla="*/ 0 h 10000"/>
              <a:gd name="connsiteX2" fmla="*/ 10008 w 10008"/>
              <a:gd name="connsiteY2" fmla="*/ 9904 h 10000"/>
              <a:gd name="connsiteX3" fmla="*/ 9125 w 10008"/>
              <a:gd name="connsiteY3" fmla="*/ 9720 h 10000"/>
              <a:gd name="connsiteX4" fmla="*/ 8445 w 10008"/>
              <a:gd name="connsiteY4" fmla="*/ 9268 h 10000"/>
              <a:gd name="connsiteX5" fmla="*/ 7117 w 10008"/>
              <a:gd name="connsiteY5" fmla="*/ 9934 h 10000"/>
              <a:gd name="connsiteX6" fmla="*/ 5937 w 10008"/>
              <a:gd name="connsiteY6" fmla="*/ 9467 h 10000"/>
              <a:gd name="connsiteX7" fmla="*/ 4468 w 10008"/>
              <a:gd name="connsiteY7" fmla="*/ 9529 h 10000"/>
              <a:gd name="connsiteX8" fmla="*/ 3226 w 10008"/>
              <a:gd name="connsiteY8" fmla="*/ 9858 h 10000"/>
              <a:gd name="connsiteX9" fmla="*/ 2436 w 10008"/>
              <a:gd name="connsiteY9" fmla="*/ 9227 h 10000"/>
              <a:gd name="connsiteX10" fmla="*/ 1062 w 10008"/>
              <a:gd name="connsiteY10" fmla="*/ 8891 h 10000"/>
              <a:gd name="connsiteX11" fmla="*/ 0 w 10008"/>
              <a:gd name="connsiteY11" fmla="*/ 10000 h 10000"/>
              <a:gd name="connsiteX12" fmla="*/ 0 w 10008"/>
              <a:gd name="connsiteY12" fmla="*/ 0 h 10000"/>
              <a:gd name="connsiteX0" fmla="*/ 0 w 10008"/>
              <a:gd name="connsiteY0" fmla="*/ 0 h 9934"/>
              <a:gd name="connsiteX1" fmla="*/ 10000 w 10008"/>
              <a:gd name="connsiteY1" fmla="*/ 0 h 9934"/>
              <a:gd name="connsiteX2" fmla="*/ 10008 w 10008"/>
              <a:gd name="connsiteY2" fmla="*/ 9904 h 9934"/>
              <a:gd name="connsiteX3" fmla="*/ 9125 w 10008"/>
              <a:gd name="connsiteY3" fmla="*/ 9720 h 9934"/>
              <a:gd name="connsiteX4" fmla="*/ 8445 w 10008"/>
              <a:gd name="connsiteY4" fmla="*/ 9268 h 9934"/>
              <a:gd name="connsiteX5" fmla="*/ 7117 w 10008"/>
              <a:gd name="connsiteY5" fmla="*/ 9934 h 9934"/>
              <a:gd name="connsiteX6" fmla="*/ 5937 w 10008"/>
              <a:gd name="connsiteY6" fmla="*/ 9467 h 9934"/>
              <a:gd name="connsiteX7" fmla="*/ 4468 w 10008"/>
              <a:gd name="connsiteY7" fmla="*/ 9529 h 9934"/>
              <a:gd name="connsiteX8" fmla="*/ 3226 w 10008"/>
              <a:gd name="connsiteY8" fmla="*/ 9858 h 9934"/>
              <a:gd name="connsiteX9" fmla="*/ 2436 w 10008"/>
              <a:gd name="connsiteY9" fmla="*/ 9227 h 9934"/>
              <a:gd name="connsiteX10" fmla="*/ 1062 w 10008"/>
              <a:gd name="connsiteY10" fmla="*/ 8891 h 9934"/>
              <a:gd name="connsiteX11" fmla="*/ 0 w 10008"/>
              <a:gd name="connsiteY11" fmla="*/ 9431 h 9934"/>
              <a:gd name="connsiteX12" fmla="*/ 0 w 10008"/>
              <a:gd name="connsiteY12" fmla="*/ 0 h 99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0008" h="9934">
                <a:moveTo>
                  <a:pt x="0" y="0"/>
                </a:moveTo>
                <a:lnTo>
                  <a:pt x="10000" y="0"/>
                </a:lnTo>
                <a:cubicBezTo>
                  <a:pt x="10003" y="3301"/>
                  <a:pt x="10005" y="6603"/>
                  <a:pt x="10008" y="9904"/>
                </a:cubicBezTo>
                <a:lnTo>
                  <a:pt x="9125" y="9720"/>
                </a:lnTo>
                <a:lnTo>
                  <a:pt x="8445" y="9268"/>
                </a:lnTo>
                <a:lnTo>
                  <a:pt x="7117" y="9934"/>
                </a:lnTo>
                <a:lnTo>
                  <a:pt x="5937" y="9467"/>
                </a:lnTo>
                <a:lnTo>
                  <a:pt x="4468" y="9529"/>
                </a:lnTo>
                <a:lnTo>
                  <a:pt x="3226" y="9858"/>
                </a:lnTo>
                <a:lnTo>
                  <a:pt x="2436" y="9227"/>
                </a:lnTo>
                <a:lnTo>
                  <a:pt x="1062" y="8891"/>
                </a:lnTo>
                <a:lnTo>
                  <a:pt x="0" y="9431"/>
                </a:lnTo>
                <a:lnTo>
                  <a:pt x="0" y="0"/>
                </a:lnTo>
                <a:close/>
              </a:path>
            </a:pathLst>
          </a:custGeom>
        </p:spPr>
        <p:txBody>
          <a:bodyPr/>
          <a:lstStyle/>
          <a:p>
            <a:r>
              <a:rPr lang="da-DK"/>
              <a:t>Klik på ikonet for at tilføje et billede</a:t>
            </a:r>
          </a:p>
        </p:txBody>
      </p:sp>
      <p:sp>
        <p:nvSpPr>
          <p:cNvPr id="8" name="Titel 1">
            <a:extLst>
              <a:ext uri="{FF2B5EF4-FFF2-40B4-BE49-F238E27FC236}">
                <a16:creationId xmlns:a16="http://schemas.microsoft.com/office/drawing/2014/main" id="{AA827F49-2543-4B47-9154-FBD937A47EFB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040686" y="1272988"/>
            <a:ext cx="5584232" cy="645459"/>
          </a:xfrm>
        </p:spPr>
        <p:txBody>
          <a:bodyPr anchor="t"/>
          <a:lstStyle>
            <a:lvl1pPr algn="l">
              <a:defRPr sz="4000" b="1">
                <a:latin typeface="K2D" panose="00000500000000000000" pitchFamily="2" charset="-34"/>
                <a:cs typeface="K2D" panose="00000500000000000000" pitchFamily="2" charset="-34"/>
              </a:defRPr>
            </a:lvl1pPr>
          </a:lstStyle>
          <a:p>
            <a:r>
              <a:rPr lang="da-DK" dirty="0"/>
              <a:t>Skriv titel</a:t>
            </a:r>
          </a:p>
        </p:txBody>
      </p:sp>
      <p:sp>
        <p:nvSpPr>
          <p:cNvPr id="10" name="Pladsholder til tekst 4">
            <a:extLst>
              <a:ext uri="{FF2B5EF4-FFF2-40B4-BE49-F238E27FC236}">
                <a16:creationId xmlns:a16="http://schemas.microsoft.com/office/drawing/2014/main" id="{FA533A8C-0106-46EA-8AAF-56869AE6581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040686" y="1990165"/>
            <a:ext cx="5584232" cy="4177554"/>
          </a:xfrm>
        </p:spPr>
        <p:txBody>
          <a:bodyPr tIns="36000">
            <a:noAutofit/>
          </a:bodyPr>
          <a:lstStyle>
            <a:lvl1pPr marL="0" indent="0">
              <a:buFontTx/>
              <a:buNone/>
              <a:defRPr sz="2000">
                <a:latin typeface="K2D Medium" panose="00000600000000000000" pitchFamily="2" charset="-34"/>
                <a:cs typeface="K2D Medium" panose="00000600000000000000" pitchFamily="2" charset="-34"/>
              </a:defRPr>
            </a:lvl1pPr>
            <a:lvl2pPr marL="226345" indent="0">
              <a:buFontTx/>
              <a:buNone/>
              <a:defRPr/>
            </a:lvl2pPr>
            <a:lvl3pPr marL="452690" indent="0">
              <a:buFontTx/>
              <a:buNone/>
              <a:defRPr/>
            </a:lvl3pPr>
            <a:lvl4pPr marL="679035" indent="0">
              <a:buFontTx/>
              <a:buNone/>
              <a:defRPr/>
            </a:lvl4pPr>
            <a:lvl5pPr marL="905380" indent="0">
              <a:buFontTx/>
              <a:buNone/>
              <a:defRPr/>
            </a:lvl5pPr>
          </a:lstStyle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359508411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slide_Type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ktangel 7">
            <a:extLst>
              <a:ext uri="{FF2B5EF4-FFF2-40B4-BE49-F238E27FC236}">
                <a16:creationId xmlns:a16="http://schemas.microsoft.com/office/drawing/2014/main" id="{DBD39366-702A-48EF-A190-A33B83C9D618}"/>
              </a:ext>
            </a:extLst>
          </p:cNvPr>
          <p:cNvSpPr/>
          <p:nvPr userDrawn="1"/>
        </p:nvSpPr>
        <p:spPr>
          <a:xfrm>
            <a:off x="7479659" y="0"/>
            <a:ext cx="4712341" cy="687311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sz="2000" dirty="0">
              <a:latin typeface="K2D" panose="00000500000000000000" pitchFamily="2" charset="-34"/>
              <a:cs typeface="K2D" panose="00000500000000000000" pitchFamily="2" charset="-34"/>
            </a:endParaRPr>
          </a:p>
        </p:txBody>
      </p:sp>
      <p:pic>
        <p:nvPicPr>
          <p:cNvPr id="9" name="Billede 8">
            <a:extLst>
              <a:ext uri="{FF2B5EF4-FFF2-40B4-BE49-F238E27FC236}">
                <a16:creationId xmlns:a16="http://schemas.microsoft.com/office/drawing/2014/main" id="{37FA86AD-88F2-417D-B46C-A681FB4122C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53899" y="6014135"/>
            <a:ext cx="839726" cy="336805"/>
          </a:xfrm>
          <a:prstGeom prst="rect">
            <a:avLst/>
          </a:prstGeom>
        </p:spPr>
      </p:pic>
      <p:sp>
        <p:nvSpPr>
          <p:cNvPr id="11" name="Titel 1">
            <a:extLst>
              <a:ext uri="{FF2B5EF4-FFF2-40B4-BE49-F238E27FC236}">
                <a16:creationId xmlns:a16="http://schemas.microsoft.com/office/drawing/2014/main" id="{AA827F49-2543-4B47-9154-FBD937A47EFB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040686" y="1272988"/>
            <a:ext cx="5584232" cy="645459"/>
          </a:xfrm>
        </p:spPr>
        <p:txBody>
          <a:bodyPr anchor="t"/>
          <a:lstStyle>
            <a:lvl1pPr algn="l">
              <a:defRPr sz="4000" b="1">
                <a:latin typeface="K2D" panose="00000500000000000000" pitchFamily="2" charset="-34"/>
                <a:cs typeface="K2D" panose="00000500000000000000" pitchFamily="2" charset="-34"/>
              </a:defRPr>
            </a:lvl1pPr>
          </a:lstStyle>
          <a:p>
            <a:r>
              <a:rPr lang="da-DK" dirty="0"/>
              <a:t>Skriv titel</a:t>
            </a:r>
          </a:p>
        </p:txBody>
      </p:sp>
      <p:sp>
        <p:nvSpPr>
          <p:cNvPr id="12" name="Pladsholder til tekst 4">
            <a:extLst>
              <a:ext uri="{FF2B5EF4-FFF2-40B4-BE49-F238E27FC236}">
                <a16:creationId xmlns:a16="http://schemas.microsoft.com/office/drawing/2014/main" id="{FA533A8C-0106-46EA-8AAF-56869AE6581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040686" y="1990165"/>
            <a:ext cx="5584232" cy="4177554"/>
          </a:xfrm>
        </p:spPr>
        <p:txBody>
          <a:bodyPr tIns="36000">
            <a:noAutofit/>
          </a:bodyPr>
          <a:lstStyle>
            <a:lvl1pPr marL="0" indent="0">
              <a:buFontTx/>
              <a:buNone/>
              <a:defRPr sz="2000">
                <a:latin typeface="K2D Medium" panose="00000600000000000000" pitchFamily="2" charset="-34"/>
                <a:cs typeface="K2D Medium" panose="00000600000000000000" pitchFamily="2" charset="-34"/>
              </a:defRPr>
            </a:lvl1pPr>
            <a:lvl2pPr marL="226345" indent="0">
              <a:buFontTx/>
              <a:buNone/>
              <a:defRPr/>
            </a:lvl2pPr>
            <a:lvl3pPr marL="452690" indent="0">
              <a:buFontTx/>
              <a:buNone/>
              <a:defRPr/>
            </a:lvl3pPr>
            <a:lvl4pPr marL="679035" indent="0">
              <a:buFontTx/>
              <a:buNone/>
              <a:defRPr/>
            </a:lvl4pPr>
            <a:lvl5pPr marL="905380" indent="0">
              <a:buFontTx/>
              <a:buNone/>
              <a:defRPr/>
            </a:lvl5pPr>
          </a:lstStyle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da-DK" dirty="0"/>
          </a:p>
        </p:txBody>
      </p:sp>
      <p:sp>
        <p:nvSpPr>
          <p:cNvPr id="13" name="Pladsholder til tekst 2">
            <a:extLst>
              <a:ext uri="{FF2B5EF4-FFF2-40B4-BE49-F238E27FC236}">
                <a16:creationId xmlns:a16="http://schemas.microsoft.com/office/drawing/2014/main" id="{33E3ADCA-C1FB-45D9-8D75-F12720716001}"/>
              </a:ext>
            </a:extLst>
          </p:cNvPr>
          <p:cNvSpPr>
            <a:spLocks noGrp="1"/>
          </p:cNvSpPr>
          <p:nvPr>
            <p:ph idx="11" hasCustomPrompt="1"/>
          </p:nvPr>
        </p:nvSpPr>
        <p:spPr>
          <a:xfrm>
            <a:off x="8148918" y="2496555"/>
            <a:ext cx="3526721" cy="301438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buFontTx/>
              <a:buNone/>
              <a:defRPr>
                <a:solidFill>
                  <a:schemeClr val="accent4"/>
                </a:solidFill>
              </a:defRPr>
            </a:lvl1pPr>
            <a:lvl2pPr>
              <a:buFontTx/>
              <a:buNone/>
              <a:defRPr>
                <a:solidFill>
                  <a:schemeClr val="accent4"/>
                </a:solidFill>
              </a:defRPr>
            </a:lvl2pPr>
            <a:lvl3pPr>
              <a:buFontTx/>
              <a:buNone/>
              <a:defRPr>
                <a:solidFill>
                  <a:schemeClr val="accent4"/>
                </a:solidFill>
              </a:defRPr>
            </a:lvl3pPr>
            <a:lvl4pPr>
              <a:buFontTx/>
              <a:buNone/>
              <a:defRPr>
                <a:solidFill>
                  <a:schemeClr val="accent4"/>
                </a:solidFill>
              </a:defRPr>
            </a:lvl4pPr>
            <a:lvl5pPr>
              <a:buFontTx/>
              <a:buNone/>
              <a:defRPr>
                <a:solidFill>
                  <a:schemeClr val="accent4"/>
                </a:solidFill>
              </a:defRPr>
            </a:lvl5pPr>
          </a:lstStyle>
          <a:p>
            <a:pPr lvl="0">
              <a:buSzPct val="100000"/>
              <a:buFont typeface="K2D Medium" panose="00000600000000000000" pitchFamily="2" charset="-34"/>
              <a:buChar char="·"/>
            </a:pPr>
            <a:r>
              <a:rPr lang="da-DK" dirty="0"/>
              <a:t> Rediger typografien i masterens</a:t>
            </a:r>
          </a:p>
          <a:p>
            <a:pPr lvl="1">
              <a:buSzPct val="100000"/>
              <a:buFont typeface="K2D Medium" panose="00000600000000000000" pitchFamily="2" charset="-34"/>
              <a:buChar char="·"/>
            </a:pPr>
            <a:r>
              <a:rPr lang="da-DK" dirty="0"/>
              <a:t> Andet niveau</a:t>
            </a:r>
          </a:p>
          <a:p>
            <a:pPr lvl="2">
              <a:buSzPct val="100000"/>
              <a:buFont typeface="K2D Medium" panose="00000600000000000000" pitchFamily="2" charset="-34"/>
              <a:buChar char="·"/>
            </a:pPr>
            <a:r>
              <a:rPr lang="da-DK" dirty="0"/>
              <a:t> Tredje niveau</a:t>
            </a:r>
          </a:p>
          <a:p>
            <a:pPr lvl="3">
              <a:buSzPct val="100000"/>
              <a:buFont typeface="K2D Medium" panose="00000600000000000000" pitchFamily="2" charset="-34"/>
              <a:buChar char="·"/>
            </a:pPr>
            <a:r>
              <a:rPr lang="da-DK" dirty="0"/>
              <a:t> Fjerde niveau</a:t>
            </a:r>
          </a:p>
          <a:p>
            <a:pPr lvl="4">
              <a:buSzPct val="100000"/>
              <a:buFont typeface="K2D Medium" panose="00000600000000000000" pitchFamily="2" charset="-34"/>
              <a:buChar char="·"/>
            </a:pPr>
            <a:r>
              <a:rPr lang="da-DK" dirty="0"/>
              <a:t> Femte niveau</a:t>
            </a:r>
          </a:p>
        </p:txBody>
      </p:sp>
      <p:sp>
        <p:nvSpPr>
          <p:cNvPr id="14" name="Pladsholder til tekst 6">
            <a:extLst>
              <a:ext uri="{FF2B5EF4-FFF2-40B4-BE49-F238E27FC236}">
                <a16:creationId xmlns:a16="http://schemas.microsoft.com/office/drawing/2014/main" id="{AE0C2687-EC0B-4310-9BF8-235999D6F796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148919" y="1948800"/>
            <a:ext cx="3034792" cy="386728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2400" b="1">
                <a:solidFill>
                  <a:schemeClr val="accent4"/>
                </a:solidFill>
                <a:latin typeface="K2D" panose="00000500000000000000" pitchFamily="2" charset="-34"/>
                <a:cs typeface="K2D" panose="00000500000000000000" pitchFamily="2" charset="-34"/>
              </a:defRPr>
            </a:lvl1pPr>
            <a:lvl2pPr marL="0" indent="0">
              <a:buFontTx/>
              <a:buNone/>
              <a:defRPr/>
            </a:lvl2pPr>
            <a:lvl3pPr marL="0" indent="0">
              <a:buFontTx/>
              <a:buNone/>
              <a:defRPr/>
            </a:lvl3pPr>
            <a:lvl4pPr marL="0" indent="0">
              <a:buFontTx/>
              <a:buNone/>
              <a:defRPr/>
            </a:lvl4pPr>
            <a:lvl5pPr marL="0" indent="0">
              <a:buFontTx/>
              <a:buNone/>
              <a:defRPr/>
            </a:lvl5pPr>
          </a:lstStyle>
          <a:p>
            <a:pPr lvl="0"/>
            <a:r>
              <a:rPr lang="da-DK" dirty="0"/>
              <a:t>Skriv undertitel</a:t>
            </a:r>
          </a:p>
        </p:txBody>
      </p:sp>
    </p:spTree>
    <p:extLst>
      <p:ext uri="{BB962C8B-B14F-4D97-AF65-F5344CB8AC3E}">
        <p14:creationId xmlns:p14="http://schemas.microsoft.com/office/powerpoint/2010/main" val="254506125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og indholdsobjekt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dsholder til indhold 5">
            <a:extLst>
              <a:ext uri="{FF2B5EF4-FFF2-40B4-BE49-F238E27FC236}">
                <a16:creationId xmlns:a16="http://schemas.microsoft.com/office/drawing/2014/main" id="{7A92C460-7A43-471E-AAC8-A400981F7F8F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5032374" y="1013074"/>
            <a:ext cx="6643265" cy="4704143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da-DK" dirty="0"/>
              <a:t>Vælg tabel, graf eller </a:t>
            </a:r>
            <a:r>
              <a:rPr lang="da-DK" dirty="0" err="1"/>
              <a:t>SmartArt</a:t>
            </a:r>
            <a:endParaRPr lang="da-DK" dirty="0"/>
          </a:p>
        </p:txBody>
      </p:sp>
      <p:sp>
        <p:nvSpPr>
          <p:cNvPr id="18" name="Pladsholder til tekst 9">
            <a:extLst>
              <a:ext uri="{FF2B5EF4-FFF2-40B4-BE49-F238E27FC236}">
                <a16:creationId xmlns:a16="http://schemas.microsoft.com/office/drawing/2014/main" id="{84ADC745-324C-4A30-991E-E0750C0ADE78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21199" y="6120000"/>
            <a:ext cx="5260509" cy="334066"/>
          </a:xfrm>
        </p:spPr>
        <p:txBody>
          <a:bodyPr bIns="36000">
            <a:noAutofit/>
          </a:bodyPr>
          <a:lstStyle>
            <a:lvl1pPr marL="0" indent="0">
              <a:buNone/>
              <a:defRPr sz="1000" kern="0" spc="160" baseline="0">
                <a:latin typeface="K2D Light" panose="00000400000000000000" pitchFamily="2" charset="-34"/>
                <a:cs typeface="K2D Light" panose="00000400000000000000" pitchFamily="2" charset="-34"/>
              </a:defRPr>
            </a:lvl1pPr>
            <a:lvl2pPr marL="226345" indent="0">
              <a:buNone/>
              <a:defRPr sz="1000" kern="0" spc="160" baseline="0">
                <a:latin typeface="K2D Light" panose="00000400000000000000" pitchFamily="2" charset="-34"/>
                <a:cs typeface="K2D Light" panose="00000400000000000000" pitchFamily="2" charset="-34"/>
              </a:defRPr>
            </a:lvl2pPr>
            <a:lvl3pPr marL="452690" indent="0">
              <a:buNone/>
              <a:defRPr sz="1000" kern="0" spc="160" baseline="0">
                <a:latin typeface="K2D Light" panose="00000400000000000000" pitchFamily="2" charset="-34"/>
                <a:cs typeface="K2D Light" panose="00000400000000000000" pitchFamily="2" charset="-34"/>
              </a:defRPr>
            </a:lvl3pPr>
            <a:lvl4pPr marL="679035" indent="0">
              <a:buNone/>
              <a:defRPr sz="1000" kern="0" spc="160" baseline="0">
                <a:latin typeface="K2D Light" panose="00000400000000000000" pitchFamily="2" charset="-34"/>
                <a:cs typeface="K2D Light" panose="00000400000000000000" pitchFamily="2" charset="-34"/>
              </a:defRPr>
            </a:lvl4pPr>
            <a:lvl5pPr marL="905380" indent="0">
              <a:buNone/>
              <a:defRPr sz="1000" kern="0" spc="160" baseline="0">
                <a:latin typeface="K2D Light" panose="00000400000000000000" pitchFamily="2" charset="-34"/>
                <a:cs typeface="K2D Light" panose="00000400000000000000" pitchFamily="2" charset="-34"/>
              </a:defRPr>
            </a:lvl5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9" name="Titel 1">
            <a:extLst>
              <a:ext uri="{FF2B5EF4-FFF2-40B4-BE49-F238E27FC236}">
                <a16:creationId xmlns:a16="http://schemas.microsoft.com/office/drawing/2014/main" id="{65434DEA-6EC2-4011-9085-652D3010508D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55457" y="1013074"/>
            <a:ext cx="3921059" cy="612995"/>
          </a:xfrm>
        </p:spPr>
        <p:txBody>
          <a:bodyPr tIns="46800" anchor="t"/>
          <a:lstStyle>
            <a:lvl1pPr algn="l">
              <a:defRPr sz="4000" b="1">
                <a:latin typeface="K2D" panose="00000500000000000000" pitchFamily="2" charset="-34"/>
                <a:cs typeface="K2D" panose="00000500000000000000" pitchFamily="2" charset="-34"/>
              </a:defRPr>
            </a:lvl1pPr>
          </a:lstStyle>
          <a:p>
            <a:r>
              <a:rPr lang="da-DK" dirty="0"/>
              <a:t>Skriv titel</a:t>
            </a:r>
          </a:p>
        </p:txBody>
      </p:sp>
      <p:sp>
        <p:nvSpPr>
          <p:cNvPr id="10" name="Pladsholder til tekst 4">
            <a:extLst>
              <a:ext uri="{FF2B5EF4-FFF2-40B4-BE49-F238E27FC236}">
                <a16:creationId xmlns:a16="http://schemas.microsoft.com/office/drawing/2014/main" id="{059D1E83-42E7-47EB-A58D-5512AA4ECC9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755458" y="1801905"/>
            <a:ext cx="3921060" cy="3915313"/>
          </a:xfrm>
        </p:spPr>
        <p:txBody>
          <a:bodyPr tIns="36000">
            <a:noAutofit/>
          </a:bodyPr>
          <a:lstStyle>
            <a:lvl1pPr marL="0" indent="0">
              <a:buFontTx/>
              <a:buNone/>
              <a:defRPr sz="2000">
                <a:latin typeface="K2D Medium" panose="00000600000000000000" pitchFamily="2" charset="-34"/>
                <a:cs typeface="K2D Medium" panose="00000600000000000000" pitchFamily="2" charset="-34"/>
              </a:defRPr>
            </a:lvl1pPr>
            <a:lvl2pPr marL="226345" indent="0">
              <a:buFontTx/>
              <a:buNone/>
              <a:defRPr sz="2000"/>
            </a:lvl2pPr>
            <a:lvl3pPr marL="452690" indent="0">
              <a:buFontTx/>
              <a:buNone/>
              <a:defRPr sz="2000"/>
            </a:lvl3pPr>
            <a:lvl4pPr marL="679035" indent="0">
              <a:buFontTx/>
              <a:buNone/>
              <a:defRPr sz="2000"/>
            </a:lvl4pPr>
            <a:lvl5pPr marL="905380" indent="0">
              <a:buFontTx/>
              <a:buNone/>
              <a:defRPr sz="2000"/>
            </a:lvl5pPr>
          </a:lstStyle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275513443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og indholdsobjek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dsholder til indhold 5">
            <a:extLst>
              <a:ext uri="{FF2B5EF4-FFF2-40B4-BE49-F238E27FC236}">
                <a16:creationId xmlns:a16="http://schemas.microsoft.com/office/drawing/2014/main" id="{7A92C460-7A43-471E-AAC8-A400981F7F8F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5032374" y="1013074"/>
            <a:ext cx="6643265" cy="4748533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da-DK" dirty="0"/>
              <a:t>Vælg tabel, graf eller </a:t>
            </a:r>
            <a:r>
              <a:rPr lang="da-DK" dirty="0" err="1"/>
              <a:t>SmartArt</a:t>
            </a:r>
            <a:endParaRPr lang="da-DK" dirty="0"/>
          </a:p>
        </p:txBody>
      </p:sp>
      <p:sp>
        <p:nvSpPr>
          <p:cNvPr id="15" name="Pladsholder til tekst 9">
            <a:extLst>
              <a:ext uri="{FF2B5EF4-FFF2-40B4-BE49-F238E27FC236}">
                <a16:creationId xmlns:a16="http://schemas.microsoft.com/office/drawing/2014/main" id="{E7DD1CC2-B7B2-4F08-9A5B-65A9A09EA852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21199" y="6119999"/>
            <a:ext cx="4834381" cy="351821"/>
          </a:xfrm>
        </p:spPr>
        <p:txBody>
          <a:bodyPr bIns="36000">
            <a:noAutofit/>
          </a:bodyPr>
          <a:lstStyle>
            <a:lvl1pPr marL="0" indent="0">
              <a:buNone/>
              <a:defRPr sz="1000" kern="0" spc="160" baseline="0">
                <a:latin typeface="K2D Light" panose="00000400000000000000" pitchFamily="2" charset="-34"/>
                <a:cs typeface="K2D Light" panose="00000400000000000000" pitchFamily="2" charset="-34"/>
              </a:defRPr>
            </a:lvl1pPr>
            <a:lvl2pPr marL="226345" indent="0">
              <a:buNone/>
              <a:defRPr sz="1000" kern="0" spc="160" baseline="0">
                <a:latin typeface="K2D Light" panose="00000400000000000000" pitchFamily="2" charset="-34"/>
                <a:cs typeface="K2D Light" panose="00000400000000000000" pitchFamily="2" charset="-34"/>
              </a:defRPr>
            </a:lvl2pPr>
            <a:lvl3pPr marL="452690" indent="0">
              <a:buNone/>
              <a:defRPr sz="1000" kern="0" spc="160" baseline="0">
                <a:latin typeface="K2D Light" panose="00000400000000000000" pitchFamily="2" charset="-34"/>
                <a:cs typeface="K2D Light" panose="00000400000000000000" pitchFamily="2" charset="-34"/>
              </a:defRPr>
            </a:lvl3pPr>
            <a:lvl4pPr marL="679035" indent="0">
              <a:buNone/>
              <a:defRPr sz="1000" kern="0" spc="160" baseline="0">
                <a:latin typeface="K2D Light" panose="00000400000000000000" pitchFamily="2" charset="-34"/>
                <a:cs typeface="K2D Light" panose="00000400000000000000" pitchFamily="2" charset="-34"/>
              </a:defRPr>
            </a:lvl4pPr>
            <a:lvl5pPr marL="905380" indent="0">
              <a:buNone/>
              <a:defRPr sz="1000" kern="0" spc="160" baseline="0">
                <a:latin typeface="K2D Light" panose="00000400000000000000" pitchFamily="2" charset="-34"/>
                <a:cs typeface="K2D Light" panose="00000400000000000000" pitchFamily="2" charset="-34"/>
              </a:defRPr>
            </a:lvl5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9" name="Titel 1">
            <a:extLst>
              <a:ext uri="{FF2B5EF4-FFF2-40B4-BE49-F238E27FC236}">
                <a16:creationId xmlns:a16="http://schemas.microsoft.com/office/drawing/2014/main" id="{65434DEA-6EC2-4011-9085-652D3010508D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55457" y="1013074"/>
            <a:ext cx="3921059" cy="612995"/>
          </a:xfrm>
        </p:spPr>
        <p:txBody>
          <a:bodyPr tIns="46800" anchor="t"/>
          <a:lstStyle>
            <a:lvl1pPr algn="l">
              <a:defRPr sz="4000" b="1">
                <a:latin typeface="K2D" panose="00000500000000000000" pitchFamily="2" charset="-34"/>
                <a:cs typeface="K2D" panose="00000500000000000000" pitchFamily="2" charset="-34"/>
              </a:defRPr>
            </a:lvl1pPr>
          </a:lstStyle>
          <a:p>
            <a:r>
              <a:rPr lang="da-DK" dirty="0"/>
              <a:t>Skriv titel</a:t>
            </a:r>
          </a:p>
        </p:txBody>
      </p:sp>
      <p:sp>
        <p:nvSpPr>
          <p:cNvPr id="10" name="Pladsholder til tekst 4">
            <a:extLst>
              <a:ext uri="{FF2B5EF4-FFF2-40B4-BE49-F238E27FC236}">
                <a16:creationId xmlns:a16="http://schemas.microsoft.com/office/drawing/2014/main" id="{059D1E83-42E7-47EB-A58D-5512AA4ECC9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755458" y="1801906"/>
            <a:ext cx="3921060" cy="3959702"/>
          </a:xfrm>
        </p:spPr>
        <p:txBody>
          <a:bodyPr tIns="36000">
            <a:noAutofit/>
          </a:bodyPr>
          <a:lstStyle>
            <a:lvl1pPr marL="0" indent="0">
              <a:buFontTx/>
              <a:buNone/>
              <a:defRPr sz="2000">
                <a:latin typeface="K2D Medium" panose="00000600000000000000" pitchFamily="2" charset="-34"/>
                <a:cs typeface="K2D Medium" panose="00000600000000000000" pitchFamily="2" charset="-34"/>
              </a:defRPr>
            </a:lvl1pPr>
            <a:lvl2pPr marL="226345" indent="0">
              <a:buFontTx/>
              <a:buNone/>
              <a:defRPr sz="2000"/>
            </a:lvl2pPr>
            <a:lvl3pPr marL="452690" indent="0">
              <a:buFontTx/>
              <a:buNone/>
              <a:defRPr sz="2000"/>
            </a:lvl3pPr>
            <a:lvl4pPr marL="679035" indent="0">
              <a:buFontTx/>
              <a:buNone/>
              <a:defRPr sz="2000"/>
            </a:lvl4pPr>
            <a:lvl5pPr marL="905380" indent="0">
              <a:buFontTx/>
              <a:buNone/>
              <a:defRPr sz="2000"/>
            </a:lvl5pPr>
          </a:lstStyle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23568523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slide_Type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dsholder til billede 4">
            <a:extLst>
              <a:ext uri="{FF2B5EF4-FFF2-40B4-BE49-F238E27FC236}">
                <a16:creationId xmlns:a16="http://schemas.microsoft.com/office/drawing/2014/main" id="{B1DC9763-B4A6-42DE-8B64-CDB0315EEE39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0" y="0"/>
            <a:ext cx="12192000" cy="68580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da-DK" dirty="0"/>
              <a:t>Klik på ikonet for at indsætte et baggrundsbillede</a:t>
            </a: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65434DEA-6EC2-4011-9085-652D3010508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933076" y="2232000"/>
            <a:ext cx="7808492" cy="899327"/>
          </a:xfrm>
        </p:spPr>
        <p:txBody>
          <a:bodyPr anchor="t"/>
          <a:lstStyle>
            <a:lvl1pPr algn="l">
              <a:defRPr sz="6600">
                <a:solidFill>
                  <a:schemeClr val="tx1"/>
                </a:solidFill>
                <a:latin typeface="K2D" panose="00000500000000000000" pitchFamily="2" charset="-34"/>
                <a:cs typeface="K2D" panose="00000500000000000000" pitchFamily="2" charset="-34"/>
              </a:defRPr>
            </a:lvl1pPr>
          </a:lstStyle>
          <a:p>
            <a:r>
              <a:rPr lang="da-DK"/>
              <a:t>Klik for at redigere titeltypografien i masteren</a:t>
            </a:r>
            <a:endParaRPr lang="da-DK" dirty="0"/>
          </a:p>
        </p:txBody>
      </p:sp>
      <p:sp>
        <p:nvSpPr>
          <p:cNvPr id="14" name="Pladsholder til tekst 9">
            <a:extLst>
              <a:ext uri="{FF2B5EF4-FFF2-40B4-BE49-F238E27FC236}">
                <a16:creationId xmlns:a16="http://schemas.microsoft.com/office/drawing/2014/main" id="{0F03B564-F818-4EFC-96BB-AEB91606556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21200" y="6120000"/>
            <a:ext cx="4426008" cy="387332"/>
          </a:xfrm>
        </p:spPr>
        <p:txBody>
          <a:bodyPr bIns="36000">
            <a:noAutofit/>
          </a:bodyPr>
          <a:lstStyle>
            <a:lvl1pPr marL="0" indent="0">
              <a:buNone/>
              <a:defRPr sz="1000" kern="0" spc="160" baseline="0">
                <a:solidFill>
                  <a:schemeClr val="tx1"/>
                </a:solidFill>
                <a:latin typeface="K2D Light" panose="00000400000000000000" pitchFamily="2" charset="-34"/>
                <a:cs typeface="K2D Light" panose="00000400000000000000" pitchFamily="2" charset="-34"/>
              </a:defRPr>
            </a:lvl1pPr>
            <a:lvl2pPr marL="226345" indent="0">
              <a:buNone/>
              <a:defRPr sz="1000" kern="0" spc="160" baseline="0">
                <a:solidFill>
                  <a:schemeClr val="bg1"/>
                </a:solidFill>
                <a:latin typeface="K2D Light" panose="00000400000000000000" pitchFamily="2" charset="-34"/>
                <a:cs typeface="K2D Light" panose="00000400000000000000" pitchFamily="2" charset="-34"/>
              </a:defRPr>
            </a:lvl2pPr>
            <a:lvl3pPr marL="452690" indent="0">
              <a:buNone/>
              <a:defRPr sz="1000" kern="0" spc="160" baseline="0">
                <a:solidFill>
                  <a:schemeClr val="bg1"/>
                </a:solidFill>
                <a:latin typeface="K2D Light" panose="00000400000000000000" pitchFamily="2" charset="-34"/>
                <a:cs typeface="K2D Light" panose="00000400000000000000" pitchFamily="2" charset="-34"/>
              </a:defRPr>
            </a:lvl3pPr>
            <a:lvl4pPr marL="679035" indent="0">
              <a:buNone/>
              <a:defRPr sz="1000" kern="0" spc="160" baseline="0">
                <a:solidFill>
                  <a:schemeClr val="bg1"/>
                </a:solidFill>
                <a:latin typeface="K2D Light" panose="00000400000000000000" pitchFamily="2" charset="-34"/>
                <a:cs typeface="K2D Light" panose="00000400000000000000" pitchFamily="2" charset="-34"/>
              </a:defRPr>
            </a:lvl4pPr>
            <a:lvl5pPr marL="905380" indent="0">
              <a:buNone/>
              <a:defRPr sz="1000" kern="0" spc="160" baseline="0">
                <a:solidFill>
                  <a:schemeClr val="bg1"/>
                </a:solidFill>
                <a:latin typeface="K2D Light" panose="00000400000000000000" pitchFamily="2" charset="-34"/>
                <a:cs typeface="K2D Light" panose="00000400000000000000" pitchFamily="2" charset="-34"/>
              </a:defRPr>
            </a:lvl5pPr>
          </a:lstStyle>
          <a:p>
            <a:pPr lvl="0"/>
            <a:r>
              <a:rPr lang="da-DK"/>
              <a:t>Klik for at redigere teksttypografierne i masteren</a:t>
            </a:r>
          </a:p>
        </p:txBody>
      </p:sp>
    </p:spTree>
    <p:extLst>
      <p:ext uri="{BB962C8B-B14F-4D97-AF65-F5344CB8AC3E}">
        <p14:creationId xmlns:p14="http://schemas.microsoft.com/office/powerpoint/2010/main" val="216085561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og indholdsobjekt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Billede 11">
            <a:extLst>
              <a:ext uri="{FF2B5EF4-FFF2-40B4-BE49-F238E27FC236}">
                <a16:creationId xmlns:a16="http://schemas.microsoft.com/office/drawing/2014/main" id="{B24EDF05-8E99-4BAC-83FE-EF56DC1F661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53899" y="6014135"/>
            <a:ext cx="839726" cy="336805"/>
          </a:xfrm>
          <a:prstGeom prst="rect">
            <a:avLst/>
          </a:prstGeom>
        </p:spPr>
      </p:pic>
      <p:sp>
        <p:nvSpPr>
          <p:cNvPr id="6" name="Pladsholder til indhold 5">
            <a:extLst>
              <a:ext uri="{FF2B5EF4-FFF2-40B4-BE49-F238E27FC236}">
                <a16:creationId xmlns:a16="http://schemas.microsoft.com/office/drawing/2014/main" id="{7A92C460-7A43-471E-AAC8-A400981F7F8F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5032374" y="1013075"/>
            <a:ext cx="6643265" cy="4302286"/>
          </a:xfrm>
        </p:spPr>
        <p:txBody>
          <a:bodyPr/>
          <a:lstStyle>
            <a:lvl1pPr marL="0" indent="0">
              <a:buNone/>
              <a:defRPr>
                <a:solidFill>
                  <a:schemeClr val="accent4"/>
                </a:solidFill>
              </a:defRPr>
            </a:lvl1pPr>
          </a:lstStyle>
          <a:p>
            <a:pPr lvl="0"/>
            <a:r>
              <a:rPr lang="da-DK" dirty="0"/>
              <a:t>Vælg tabel, graf eller </a:t>
            </a:r>
            <a:r>
              <a:rPr lang="da-DK" dirty="0" err="1"/>
              <a:t>SmartArt</a:t>
            </a:r>
            <a:endParaRPr lang="da-DK" dirty="0"/>
          </a:p>
        </p:txBody>
      </p:sp>
      <p:sp>
        <p:nvSpPr>
          <p:cNvPr id="17" name="Pladsholder til tekst 9">
            <a:extLst>
              <a:ext uri="{FF2B5EF4-FFF2-40B4-BE49-F238E27FC236}">
                <a16:creationId xmlns:a16="http://schemas.microsoft.com/office/drawing/2014/main" id="{81044CC2-E6E1-4A79-92CE-A6DE822B332A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21199" y="6120000"/>
            <a:ext cx="5038567" cy="336804"/>
          </a:xfrm>
        </p:spPr>
        <p:txBody>
          <a:bodyPr bIns="36000">
            <a:noAutofit/>
          </a:bodyPr>
          <a:lstStyle>
            <a:lvl1pPr marL="0" indent="0">
              <a:buNone/>
              <a:defRPr sz="1000" kern="0" spc="160" baseline="0">
                <a:solidFill>
                  <a:schemeClr val="accent4"/>
                </a:solidFill>
                <a:latin typeface="K2D Light" panose="00000400000000000000" pitchFamily="2" charset="-34"/>
                <a:cs typeface="K2D Light" panose="00000400000000000000" pitchFamily="2" charset="-34"/>
              </a:defRPr>
            </a:lvl1pPr>
            <a:lvl2pPr marL="226345" indent="0">
              <a:buNone/>
              <a:defRPr sz="1000" kern="0" spc="160" baseline="0">
                <a:solidFill>
                  <a:schemeClr val="accent4"/>
                </a:solidFill>
                <a:latin typeface="K2D Light" panose="00000400000000000000" pitchFamily="2" charset="-34"/>
                <a:cs typeface="K2D Light" panose="00000400000000000000" pitchFamily="2" charset="-34"/>
              </a:defRPr>
            </a:lvl2pPr>
            <a:lvl3pPr marL="452690" indent="0">
              <a:buNone/>
              <a:defRPr sz="1000" kern="0" spc="160" baseline="0">
                <a:solidFill>
                  <a:schemeClr val="accent4"/>
                </a:solidFill>
                <a:latin typeface="K2D Light" panose="00000400000000000000" pitchFamily="2" charset="-34"/>
                <a:cs typeface="K2D Light" panose="00000400000000000000" pitchFamily="2" charset="-34"/>
              </a:defRPr>
            </a:lvl3pPr>
            <a:lvl4pPr marL="679035" indent="0">
              <a:buNone/>
              <a:defRPr sz="1000" kern="0" spc="160" baseline="0">
                <a:solidFill>
                  <a:schemeClr val="accent4"/>
                </a:solidFill>
                <a:latin typeface="K2D Light" panose="00000400000000000000" pitchFamily="2" charset="-34"/>
                <a:cs typeface="K2D Light" panose="00000400000000000000" pitchFamily="2" charset="-34"/>
              </a:defRPr>
            </a:lvl4pPr>
            <a:lvl5pPr marL="905380" indent="0">
              <a:buNone/>
              <a:defRPr sz="1000" kern="0" spc="160" baseline="0">
                <a:solidFill>
                  <a:schemeClr val="accent4"/>
                </a:solidFill>
                <a:latin typeface="K2D Light" panose="00000400000000000000" pitchFamily="2" charset="-34"/>
                <a:cs typeface="K2D Light" panose="00000400000000000000" pitchFamily="2" charset="-34"/>
              </a:defRPr>
            </a:lvl5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10" name="Titel 1">
            <a:extLst>
              <a:ext uri="{FF2B5EF4-FFF2-40B4-BE49-F238E27FC236}">
                <a16:creationId xmlns:a16="http://schemas.microsoft.com/office/drawing/2014/main" id="{65434DEA-6EC2-4011-9085-652D3010508D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55457" y="1013074"/>
            <a:ext cx="3921059" cy="612995"/>
          </a:xfrm>
        </p:spPr>
        <p:txBody>
          <a:bodyPr tIns="46800" anchor="t"/>
          <a:lstStyle>
            <a:lvl1pPr algn="l">
              <a:defRPr sz="4000" b="1">
                <a:solidFill>
                  <a:schemeClr val="accent4"/>
                </a:solidFill>
                <a:latin typeface="K2D" panose="00000500000000000000" pitchFamily="2" charset="-34"/>
                <a:cs typeface="K2D" panose="00000500000000000000" pitchFamily="2" charset="-34"/>
              </a:defRPr>
            </a:lvl1pPr>
          </a:lstStyle>
          <a:p>
            <a:r>
              <a:rPr lang="da-DK" dirty="0"/>
              <a:t>Skriv titel</a:t>
            </a:r>
          </a:p>
        </p:txBody>
      </p:sp>
      <p:sp>
        <p:nvSpPr>
          <p:cNvPr id="11" name="Pladsholder til tekst 4">
            <a:extLst>
              <a:ext uri="{FF2B5EF4-FFF2-40B4-BE49-F238E27FC236}">
                <a16:creationId xmlns:a16="http://schemas.microsoft.com/office/drawing/2014/main" id="{059D1E83-42E7-47EB-A58D-5512AA4ECC9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755458" y="1801906"/>
            <a:ext cx="3921060" cy="3531384"/>
          </a:xfrm>
        </p:spPr>
        <p:txBody>
          <a:bodyPr tIns="36000">
            <a:noAutofit/>
          </a:bodyPr>
          <a:lstStyle>
            <a:lvl1pPr marL="0" indent="0">
              <a:buFontTx/>
              <a:buNone/>
              <a:defRPr sz="2000">
                <a:solidFill>
                  <a:schemeClr val="accent4"/>
                </a:solidFill>
                <a:latin typeface="K2D Medium" panose="00000600000000000000" pitchFamily="2" charset="-34"/>
                <a:cs typeface="K2D Medium" panose="00000600000000000000" pitchFamily="2" charset="-34"/>
              </a:defRPr>
            </a:lvl1pPr>
            <a:lvl2pPr marL="226345" indent="0">
              <a:buFontTx/>
              <a:buNone/>
              <a:defRPr sz="2000">
                <a:solidFill>
                  <a:schemeClr val="accent4"/>
                </a:solidFill>
              </a:defRPr>
            </a:lvl2pPr>
            <a:lvl3pPr marL="452690" indent="0">
              <a:buFontTx/>
              <a:buNone/>
              <a:defRPr sz="2000">
                <a:solidFill>
                  <a:schemeClr val="accent4"/>
                </a:solidFill>
              </a:defRPr>
            </a:lvl3pPr>
            <a:lvl4pPr marL="679035" indent="0">
              <a:buFontTx/>
              <a:buNone/>
              <a:defRPr sz="2000">
                <a:solidFill>
                  <a:schemeClr val="accent4"/>
                </a:solidFill>
              </a:defRPr>
            </a:lvl4pPr>
            <a:lvl5pPr marL="905380" indent="0">
              <a:buFontTx/>
              <a:buNone/>
              <a:defRPr sz="2000">
                <a:solidFill>
                  <a:schemeClr val="accent4"/>
                </a:solidFill>
              </a:defRPr>
            </a:lvl5pPr>
          </a:lstStyle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353833126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gside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lede 5">
            <a:extLst>
              <a:ext uri="{FF2B5EF4-FFF2-40B4-BE49-F238E27FC236}">
                <a16:creationId xmlns:a16="http://schemas.microsoft.com/office/drawing/2014/main" id="{99A65782-736C-4DB2-AE98-8E305D7080C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23482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gside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lede 5">
            <a:extLst>
              <a:ext uri="{FF2B5EF4-FFF2-40B4-BE49-F238E27FC236}">
                <a16:creationId xmlns:a16="http://schemas.microsoft.com/office/drawing/2014/main" id="{4FA26DF0-D4BD-494A-A87F-EE90E1E6833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96611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om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dsholder til tekst 9">
            <a:extLst>
              <a:ext uri="{FF2B5EF4-FFF2-40B4-BE49-F238E27FC236}">
                <a16:creationId xmlns:a16="http://schemas.microsoft.com/office/drawing/2014/main" id="{E872564E-AE81-4082-B4E9-5EFEA1FC93D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21199" y="6120000"/>
            <a:ext cx="5473573" cy="440598"/>
          </a:xfrm>
        </p:spPr>
        <p:txBody>
          <a:bodyPr bIns="36000">
            <a:noAutofit/>
          </a:bodyPr>
          <a:lstStyle>
            <a:lvl1pPr marL="0" indent="0">
              <a:buNone/>
              <a:defRPr sz="1000" kern="0" spc="160" baseline="0">
                <a:latin typeface="K2D Light" panose="00000400000000000000" pitchFamily="2" charset="-34"/>
                <a:cs typeface="K2D Light" panose="00000400000000000000" pitchFamily="2" charset="-34"/>
              </a:defRPr>
            </a:lvl1pPr>
            <a:lvl2pPr marL="226345" indent="0">
              <a:buNone/>
              <a:defRPr sz="1000" kern="0" spc="160" baseline="0">
                <a:latin typeface="K2D Light" panose="00000400000000000000" pitchFamily="2" charset="-34"/>
                <a:cs typeface="K2D Light" panose="00000400000000000000" pitchFamily="2" charset="-34"/>
              </a:defRPr>
            </a:lvl2pPr>
            <a:lvl3pPr marL="452690" indent="0">
              <a:buNone/>
              <a:defRPr sz="1000" kern="0" spc="160" baseline="0">
                <a:latin typeface="K2D Light" panose="00000400000000000000" pitchFamily="2" charset="-34"/>
                <a:cs typeface="K2D Light" panose="00000400000000000000" pitchFamily="2" charset="-34"/>
              </a:defRPr>
            </a:lvl3pPr>
            <a:lvl4pPr marL="679035" indent="0">
              <a:buNone/>
              <a:defRPr sz="1000" kern="0" spc="160" baseline="0">
                <a:latin typeface="K2D Light" panose="00000400000000000000" pitchFamily="2" charset="-34"/>
                <a:cs typeface="K2D Light" panose="00000400000000000000" pitchFamily="2" charset="-34"/>
              </a:defRPr>
            </a:lvl4pPr>
            <a:lvl5pPr marL="905380" indent="0">
              <a:buNone/>
              <a:defRPr sz="1000" kern="0" spc="160" baseline="0">
                <a:latin typeface="K2D Light" panose="00000400000000000000" pitchFamily="2" charset="-34"/>
                <a:cs typeface="K2D Light" panose="00000400000000000000" pitchFamily="2" charset="-34"/>
              </a:defRPr>
            </a:lvl5pPr>
          </a:lstStyle>
          <a:p>
            <a:pPr lvl="0"/>
            <a:r>
              <a:rPr lang="da-DK"/>
              <a:t>Klik for at redigere teksttypografierne i masteren</a:t>
            </a:r>
          </a:p>
        </p:txBody>
      </p:sp>
    </p:spTree>
    <p:extLst>
      <p:ext uri="{BB962C8B-B14F-4D97-AF65-F5344CB8AC3E}">
        <p14:creationId xmlns:p14="http://schemas.microsoft.com/office/powerpoint/2010/main" val="154157472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o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dsholder til tekst 9">
            <a:extLst>
              <a:ext uri="{FF2B5EF4-FFF2-40B4-BE49-F238E27FC236}">
                <a16:creationId xmlns:a16="http://schemas.microsoft.com/office/drawing/2014/main" id="{685616C3-81F0-4236-B8FD-CCA45C5C12C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21200" y="6119999"/>
            <a:ext cx="5544594" cy="413965"/>
          </a:xfrm>
        </p:spPr>
        <p:txBody>
          <a:bodyPr bIns="36000">
            <a:noAutofit/>
          </a:bodyPr>
          <a:lstStyle>
            <a:lvl1pPr marL="0" indent="0">
              <a:buNone/>
              <a:defRPr sz="1000" kern="0" spc="160" baseline="0">
                <a:latin typeface="K2D Light" panose="00000400000000000000" pitchFamily="2" charset="-34"/>
                <a:cs typeface="K2D Light" panose="00000400000000000000" pitchFamily="2" charset="-34"/>
              </a:defRPr>
            </a:lvl1pPr>
            <a:lvl2pPr marL="226345" indent="0">
              <a:buNone/>
              <a:defRPr sz="1000" kern="0" spc="160" baseline="0">
                <a:latin typeface="K2D Light" panose="00000400000000000000" pitchFamily="2" charset="-34"/>
                <a:cs typeface="K2D Light" panose="00000400000000000000" pitchFamily="2" charset="-34"/>
              </a:defRPr>
            </a:lvl2pPr>
            <a:lvl3pPr marL="452690" indent="0">
              <a:buNone/>
              <a:defRPr sz="1000" kern="0" spc="160" baseline="0">
                <a:latin typeface="K2D Light" panose="00000400000000000000" pitchFamily="2" charset="-34"/>
                <a:cs typeface="K2D Light" panose="00000400000000000000" pitchFamily="2" charset="-34"/>
              </a:defRPr>
            </a:lvl3pPr>
            <a:lvl4pPr marL="679035" indent="0">
              <a:buNone/>
              <a:defRPr sz="1000" kern="0" spc="160" baseline="0">
                <a:latin typeface="K2D Light" panose="00000400000000000000" pitchFamily="2" charset="-34"/>
                <a:cs typeface="K2D Light" panose="00000400000000000000" pitchFamily="2" charset="-34"/>
              </a:defRPr>
            </a:lvl4pPr>
            <a:lvl5pPr marL="905380" indent="0">
              <a:buNone/>
              <a:defRPr sz="1000" kern="0" spc="160" baseline="0">
                <a:latin typeface="K2D Light" panose="00000400000000000000" pitchFamily="2" charset="-34"/>
                <a:cs typeface="K2D Light" panose="00000400000000000000" pitchFamily="2" charset="-34"/>
              </a:defRPr>
            </a:lvl5pPr>
          </a:lstStyle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</p:txBody>
      </p:sp>
    </p:spTree>
    <p:extLst>
      <p:ext uri="{BB962C8B-B14F-4D97-AF65-F5344CB8AC3E}">
        <p14:creationId xmlns:p14="http://schemas.microsoft.com/office/powerpoint/2010/main" val="290621007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om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Billede 11">
            <a:extLst>
              <a:ext uri="{FF2B5EF4-FFF2-40B4-BE49-F238E27FC236}">
                <a16:creationId xmlns:a16="http://schemas.microsoft.com/office/drawing/2014/main" id="{A8E4CF04-23B7-4190-87B3-E315376C9F8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53899" y="6014135"/>
            <a:ext cx="839726" cy="336805"/>
          </a:xfrm>
          <a:prstGeom prst="rect">
            <a:avLst/>
          </a:prstGeom>
        </p:spPr>
      </p:pic>
      <p:sp>
        <p:nvSpPr>
          <p:cNvPr id="11" name="Pladsholder til tekst 9">
            <a:extLst>
              <a:ext uri="{FF2B5EF4-FFF2-40B4-BE49-F238E27FC236}">
                <a16:creationId xmlns:a16="http://schemas.microsoft.com/office/drawing/2014/main" id="{F76CC09D-2E8A-4160-9B0E-AEDC417FB36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21199" y="6119999"/>
            <a:ext cx="4878769" cy="336805"/>
          </a:xfrm>
        </p:spPr>
        <p:txBody>
          <a:bodyPr bIns="36000">
            <a:noAutofit/>
          </a:bodyPr>
          <a:lstStyle>
            <a:lvl1pPr marL="0" indent="0">
              <a:buNone/>
              <a:defRPr sz="1000" kern="0" spc="160" baseline="0">
                <a:solidFill>
                  <a:schemeClr val="accent4"/>
                </a:solidFill>
                <a:latin typeface="K2D Light" panose="00000400000000000000" pitchFamily="2" charset="-34"/>
                <a:cs typeface="K2D Light" panose="00000400000000000000" pitchFamily="2" charset="-34"/>
              </a:defRPr>
            </a:lvl1pPr>
            <a:lvl2pPr marL="226345" indent="0">
              <a:buNone/>
              <a:defRPr sz="1000" kern="0" spc="160" baseline="0">
                <a:solidFill>
                  <a:schemeClr val="accent4"/>
                </a:solidFill>
                <a:latin typeface="K2D Light" panose="00000400000000000000" pitchFamily="2" charset="-34"/>
                <a:cs typeface="K2D Light" panose="00000400000000000000" pitchFamily="2" charset="-34"/>
              </a:defRPr>
            </a:lvl2pPr>
            <a:lvl3pPr marL="452690" indent="0">
              <a:buNone/>
              <a:defRPr sz="1000" kern="0" spc="160" baseline="0">
                <a:solidFill>
                  <a:schemeClr val="accent4"/>
                </a:solidFill>
                <a:latin typeface="K2D Light" panose="00000400000000000000" pitchFamily="2" charset="-34"/>
                <a:cs typeface="K2D Light" panose="00000400000000000000" pitchFamily="2" charset="-34"/>
              </a:defRPr>
            </a:lvl3pPr>
            <a:lvl4pPr marL="679035" indent="0">
              <a:buNone/>
              <a:defRPr sz="1000" kern="0" spc="160" baseline="0">
                <a:solidFill>
                  <a:schemeClr val="accent4"/>
                </a:solidFill>
                <a:latin typeface="K2D Light" panose="00000400000000000000" pitchFamily="2" charset="-34"/>
                <a:cs typeface="K2D Light" panose="00000400000000000000" pitchFamily="2" charset="-34"/>
              </a:defRPr>
            </a:lvl4pPr>
            <a:lvl5pPr marL="905380" indent="0">
              <a:buNone/>
              <a:defRPr sz="1000" kern="0" spc="160" baseline="0">
                <a:solidFill>
                  <a:schemeClr val="accent4"/>
                </a:solidFill>
                <a:latin typeface="K2D Light" panose="00000400000000000000" pitchFamily="2" charset="-34"/>
                <a:cs typeface="K2D Light" panose="00000400000000000000" pitchFamily="2" charset="-34"/>
              </a:defRPr>
            </a:lvl5pPr>
          </a:lstStyle>
          <a:p>
            <a:pPr lvl="0"/>
            <a:r>
              <a:rPr lang="da-DK"/>
              <a:t>Klik for at redigere teksttypografierne i masteren</a:t>
            </a:r>
          </a:p>
        </p:txBody>
      </p:sp>
    </p:spTree>
    <p:extLst>
      <p:ext uri="{BB962C8B-B14F-4D97-AF65-F5344CB8AC3E}">
        <p14:creationId xmlns:p14="http://schemas.microsoft.com/office/powerpoint/2010/main" val="43187322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og lodre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608A44A-05AE-4565-B6C8-E163B03168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titeltypografien i masteren</a:t>
            </a:r>
            <a:endParaRPr lang="da-DK" dirty="0"/>
          </a:p>
        </p:txBody>
      </p:sp>
      <p:sp>
        <p:nvSpPr>
          <p:cNvPr id="3" name="Pladsholder til lodret titel 2">
            <a:extLst>
              <a:ext uri="{FF2B5EF4-FFF2-40B4-BE49-F238E27FC236}">
                <a16:creationId xmlns:a16="http://schemas.microsoft.com/office/drawing/2014/main" id="{8EB0726E-BAE7-4AD0-A97F-D0200293B7E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147911532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et ti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et titel 1">
            <a:extLst>
              <a:ext uri="{FF2B5EF4-FFF2-40B4-BE49-F238E27FC236}">
                <a16:creationId xmlns:a16="http://schemas.microsoft.com/office/drawing/2014/main" id="{B42D0F3E-41BA-4EEC-BAD5-20408E720C1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7" y="365134"/>
            <a:ext cx="2628900" cy="5811839"/>
          </a:xfrm>
        </p:spPr>
        <p:txBody>
          <a:bodyPr vert="eaVert"/>
          <a:lstStyle/>
          <a:p>
            <a:r>
              <a:rPr lang="da-DK"/>
              <a:t>Klik for at redigere titeltypografien i masteren</a:t>
            </a:r>
            <a:endParaRPr lang="da-DK" dirty="0"/>
          </a:p>
        </p:txBody>
      </p:sp>
      <p:sp>
        <p:nvSpPr>
          <p:cNvPr id="3" name="Pladsholder til lodret titel 2">
            <a:extLst>
              <a:ext uri="{FF2B5EF4-FFF2-40B4-BE49-F238E27FC236}">
                <a16:creationId xmlns:a16="http://schemas.microsoft.com/office/drawing/2014/main" id="{51356364-0730-46B1-9AFD-61F566D1FCA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7" y="365134"/>
            <a:ext cx="7734300" cy="5811839"/>
          </a:xfrm>
        </p:spPr>
        <p:txBody>
          <a:bodyPr vert="eaVert"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30641913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unktopstilling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lede 2">
            <a:extLst>
              <a:ext uri="{FF2B5EF4-FFF2-40B4-BE49-F238E27FC236}">
                <a16:creationId xmlns:a16="http://schemas.microsoft.com/office/drawing/2014/main" id="{7C6F3956-2D36-DC37-C97A-38F37093FF5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2" name="Pladsholder til tekst 9">
            <a:extLst>
              <a:ext uri="{FF2B5EF4-FFF2-40B4-BE49-F238E27FC236}">
                <a16:creationId xmlns:a16="http://schemas.microsoft.com/office/drawing/2014/main" id="{4E87056D-8873-4113-84B2-795596C5CCA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21199" y="6120000"/>
            <a:ext cx="4443763" cy="396210"/>
          </a:xfrm>
        </p:spPr>
        <p:txBody>
          <a:bodyPr bIns="36000">
            <a:noAutofit/>
          </a:bodyPr>
          <a:lstStyle>
            <a:lvl1pPr marL="0" indent="0">
              <a:buNone/>
              <a:defRPr sz="1000" kern="0" spc="160" baseline="0">
                <a:latin typeface="K2D Light" panose="00000400000000000000" pitchFamily="2" charset="-34"/>
                <a:cs typeface="K2D Light" panose="00000400000000000000" pitchFamily="2" charset="-34"/>
              </a:defRPr>
            </a:lvl1pPr>
            <a:lvl2pPr marL="226345" indent="0">
              <a:buNone/>
              <a:defRPr sz="1000" kern="0" spc="160" baseline="0">
                <a:latin typeface="K2D Light" panose="00000400000000000000" pitchFamily="2" charset="-34"/>
                <a:cs typeface="K2D Light" panose="00000400000000000000" pitchFamily="2" charset="-34"/>
              </a:defRPr>
            </a:lvl2pPr>
            <a:lvl3pPr marL="452690" indent="0">
              <a:buNone/>
              <a:defRPr sz="1000" kern="0" spc="160" baseline="0">
                <a:latin typeface="K2D Light" panose="00000400000000000000" pitchFamily="2" charset="-34"/>
                <a:cs typeface="K2D Light" panose="00000400000000000000" pitchFamily="2" charset="-34"/>
              </a:defRPr>
            </a:lvl3pPr>
            <a:lvl4pPr marL="679035" indent="0">
              <a:buNone/>
              <a:defRPr sz="1000" kern="0" spc="160" baseline="0">
                <a:latin typeface="K2D Light" panose="00000400000000000000" pitchFamily="2" charset="-34"/>
                <a:cs typeface="K2D Light" panose="00000400000000000000" pitchFamily="2" charset="-34"/>
              </a:defRPr>
            </a:lvl4pPr>
            <a:lvl5pPr marL="905380" indent="0">
              <a:buNone/>
              <a:defRPr sz="1000" kern="0" spc="160" baseline="0">
                <a:latin typeface="K2D Light" panose="00000400000000000000" pitchFamily="2" charset="-34"/>
                <a:cs typeface="K2D Light" panose="00000400000000000000" pitchFamily="2" charset="-34"/>
              </a:defRPr>
            </a:lvl5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7" name="Titel 1">
            <a:extLst>
              <a:ext uri="{FF2B5EF4-FFF2-40B4-BE49-F238E27FC236}">
                <a16:creationId xmlns:a16="http://schemas.microsoft.com/office/drawing/2014/main" id="{65434DEA-6EC2-4011-9085-652D3010508D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242000" y="546847"/>
            <a:ext cx="9614100" cy="618565"/>
          </a:xfrm>
        </p:spPr>
        <p:txBody>
          <a:bodyPr tIns="36000" anchor="t"/>
          <a:lstStyle>
            <a:lvl1pPr algn="l">
              <a:defRPr sz="4000" b="1">
                <a:latin typeface="K2D" panose="00000500000000000000" pitchFamily="2" charset="-34"/>
                <a:cs typeface="K2D" panose="00000500000000000000" pitchFamily="2" charset="-34"/>
              </a:defRPr>
            </a:lvl1pPr>
          </a:lstStyle>
          <a:p>
            <a:r>
              <a:rPr lang="da-DK" dirty="0"/>
              <a:t>Skriv titel</a:t>
            </a:r>
          </a:p>
        </p:txBody>
      </p:sp>
      <p:sp>
        <p:nvSpPr>
          <p:cNvPr id="8" name="Pladsholder til tekst 3">
            <a:extLst>
              <a:ext uri="{FF2B5EF4-FFF2-40B4-BE49-F238E27FC236}">
                <a16:creationId xmlns:a16="http://schemas.microsoft.com/office/drawing/2014/main" id="{54B0934C-AF75-4B4E-933E-976996E4E75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1242000" y="1264024"/>
            <a:ext cx="9614100" cy="4269564"/>
          </a:xfrm>
        </p:spPr>
        <p:txBody>
          <a:bodyPr tIns="46800">
            <a:normAutofit/>
          </a:bodyPr>
          <a:lstStyle>
            <a:lvl1pPr marL="0" indent="0">
              <a:buFontTx/>
              <a:buNone/>
              <a:defRPr sz="2400"/>
            </a:lvl1pPr>
            <a:lvl2pPr marL="226345" indent="0">
              <a:buFontTx/>
              <a:buNone/>
              <a:defRPr sz="2400"/>
            </a:lvl2pPr>
            <a:lvl3pPr marL="452690" indent="0">
              <a:buFontTx/>
              <a:buNone/>
              <a:defRPr sz="2400"/>
            </a:lvl3pPr>
            <a:lvl4pPr marL="679035" indent="0">
              <a:buFontTx/>
              <a:buNone/>
              <a:defRPr sz="2400"/>
            </a:lvl4pPr>
            <a:lvl5pPr marL="905380" indent="0">
              <a:buFontTx/>
              <a:buNone/>
              <a:defRPr sz="2400"/>
            </a:lvl5pPr>
          </a:lstStyle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5493595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unktopstilling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dsholder til tekst 9">
            <a:extLst>
              <a:ext uri="{FF2B5EF4-FFF2-40B4-BE49-F238E27FC236}">
                <a16:creationId xmlns:a16="http://schemas.microsoft.com/office/drawing/2014/main" id="{4E87056D-8873-4113-84B2-795596C5CCA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21200" y="6120000"/>
            <a:ext cx="4630194" cy="449476"/>
          </a:xfrm>
        </p:spPr>
        <p:txBody>
          <a:bodyPr bIns="36000">
            <a:noAutofit/>
          </a:bodyPr>
          <a:lstStyle>
            <a:lvl1pPr marL="0" indent="0">
              <a:buNone/>
              <a:defRPr sz="1000" kern="0" spc="160" baseline="0">
                <a:latin typeface="K2D Light" panose="00000400000000000000" pitchFamily="2" charset="-34"/>
                <a:cs typeface="K2D Light" panose="00000400000000000000" pitchFamily="2" charset="-34"/>
              </a:defRPr>
            </a:lvl1pPr>
            <a:lvl2pPr marL="226345" indent="0">
              <a:buNone/>
              <a:defRPr sz="1000" kern="0" spc="160" baseline="0">
                <a:latin typeface="K2D Light" panose="00000400000000000000" pitchFamily="2" charset="-34"/>
                <a:cs typeface="K2D Light" panose="00000400000000000000" pitchFamily="2" charset="-34"/>
              </a:defRPr>
            </a:lvl2pPr>
            <a:lvl3pPr marL="452690" indent="0">
              <a:buNone/>
              <a:defRPr sz="1000" kern="0" spc="160" baseline="0">
                <a:latin typeface="K2D Light" panose="00000400000000000000" pitchFamily="2" charset="-34"/>
                <a:cs typeface="K2D Light" panose="00000400000000000000" pitchFamily="2" charset="-34"/>
              </a:defRPr>
            </a:lvl3pPr>
            <a:lvl4pPr marL="679035" indent="0">
              <a:buNone/>
              <a:defRPr sz="1000" kern="0" spc="160" baseline="0">
                <a:latin typeface="K2D Light" panose="00000400000000000000" pitchFamily="2" charset="-34"/>
                <a:cs typeface="K2D Light" panose="00000400000000000000" pitchFamily="2" charset="-34"/>
              </a:defRPr>
            </a:lvl4pPr>
            <a:lvl5pPr marL="905380" indent="0">
              <a:buNone/>
              <a:defRPr sz="1000" kern="0" spc="160" baseline="0">
                <a:latin typeface="K2D Light" panose="00000400000000000000" pitchFamily="2" charset="-34"/>
                <a:cs typeface="K2D Light" panose="00000400000000000000" pitchFamily="2" charset="-34"/>
              </a:defRPr>
            </a:lvl5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7" name="Titel 1">
            <a:extLst>
              <a:ext uri="{FF2B5EF4-FFF2-40B4-BE49-F238E27FC236}">
                <a16:creationId xmlns:a16="http://schemas.microsoft.com/office/drawing/2014/main" id="{65434DEA-6EC2-4011-9085-652D3010508D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242000" y="546847"/>
            <a:ext cx="9614100" cy="618565"/>
          </a:xfrm>
        </p:spPr>
        <p:txBody>
          <a:bodyPr tIns="36000" anchor="t"/>
          <a:lstStyle>
            <a:lvl1pPr algn="l">
              <a:defRPr sz="4000" b="1">
                <a:latin typeface="K2D" panose="00000500000000000000" pitchFamily="2" charset="-34"/>
                <a:cs typeface="K2D" panose="00000500000000000000" pitchFamily="2" charset="-34"/>
              </a:defRPr>
            </a:lvl1pPr>
          </a:lstStyle>
          <a:p>
            <a:r>
              <a:rPr lang="da-DK" dirty="0"/>
              <a:t>Skriv titel</a:t>
            </a:r>
          </a:p>
        </p:txBody>
      </p:sp>
      <p:sp>
        <p:nvSpPr>
          <p:cNvPr id="8" name="Pladsholder til tekst 3">
            <a:extLst>
              <a:ext uri="{FF2B5EF4-FFF2-40B4-BE49-F238E27FC236}">
                <a16:creationId xmlns:a16="http://schemas.microsoft.com/office/drawing/2014/main" id="{54B0934C-AF75-4B4E-933E-976996E4E75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1242000" y="1264024"/>
            <a:ext cx="9614100" cy="4269564"/>
          </a:xfrm>
        </p:spPr>
        <p:txBody>
          <a:bodyPr tIns="46800">
            <a:normAutofit/>
          </a:bodyPr>
          <a:lstStyle>
            <a:lvl1pPr marL="0" indent="0">
              <a:buFontTx/>
              <a:buNone/>
              <a:defRPr sz="2400"/>
            </a:lvl1pPr>
            <a:lvl2pPr marL="226345" indent="0">
              <a:buFontTx/>
              <a:buNone/>
              <a:defRPr sz="2400"/>
            </a:lvl2pPr>
            <a:lvl3pPr marL="452690" indent="0">
              <a:buFontTx/>
              <a:buNone/>
              <a:defRPr sz="2400"/>
            </a:lvl3pPr>
            <a:lvl4pPr marL="679035" indent="0">
              <a:buFontTx/>
              <a:buNone/>
              <a:defRPr sz="2400"/>
            </a:lvl4pPr>
            <a:lvl5pPr marL="905380" indent="0">
              <a:buFontTx/>
              <a:buNone/>
              <a:defRPr sz="2400"/>
            </a:lvl5pPr>
          </a:lstStyle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28424897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unktopstilling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dsholder til tekst 9">
            <a:extLst>
              <a:ext uri="{FF2B5EF4-FFF2-40B4-BE49-F238E27FC236}">
                <a16:creationId xmlns:a16="http://schemas.microsoft.com/office/drawing/2014/main" id="{6735D9A1-9B3A-4681-9EBB-1A5229CE04F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21200" y="6120000"/>
            <a:ext cx="4408252" cy="396210"/>
          </a:xfrm>
        </p:spPr>
        <p:txBody>
          <a:bodyPr bIns="36000">
            <a:noAutofit/>
          </a:bodyPr>
          <a:lstStyle>
            <a:lvl1pPr marL="0" indent="0">
              <a:buNone/>
              <a:defRPr sz="1000" kern="0" spc="160" baseline="0">
                <a:latin typeface="K2D Light" panose="00000400000000000000" pitchFamily="2" charset="-34"/>
                <a:cs typeface="K2D Light" panose="00000400000000000000" pitchFamily="2" charset="-34"/>
              </a:defRPr>
            </a:lvl1pPr>
            <a:lvl2pPr marL="226345" indent="0">
              <a:buNone/>
              <a:defRPr sz="1000" kern="0" spc="160" baseline="0">
                <a:latin typeface="K2D Light" panose="00000400000000000000" pitchFamily="2" charset="-34"/>
                <a:cs typeface="K2D Light" panose="00000400000000000000" pitchFamily="2" charset="-34"/>
              </a:defRPr>
            </a:lvl2pPr>
            <a:lvl3pPr marL="452690" indent="0">
              <a:buNone/>
              <a:defRPr sz="1000" kern="0" spc="160" baseline="0">
                <a:latin typeface="K2D Light" panose="00000400000000000000" pitchFamily="2" charset="-34"/>
                <a:cs typeface="K2D Light" panose="00000400000000000000" pitchFamily="2" charset="-34"/>
              </a:defRPr>
            </a:lvl3pPr>
            <a:lvl4pPr marL="679035" indent="0">
              <a:buNone/>
              <a:defRPr sz="1000" kern="0" spc="160" baseline="0">
                <a:latin typeface="K2D Light" panose="00000400000000000000" pitchFamily="2" charset="-34"/>
                <a:cs typeface="K2D Light" panose="00000400000000000000" pitchFamily="2" charset="-34"/>
              </a:defRPr>
            </a:lvl4pPr>
            <a:lvl5pPr marL="905380" indent="0">
              <a:buNone/>
              <a:defRPr sz="1000" kern="0" spc="160" baseline="0">
                <a:latin typeface="K2D Light" panose="00000400000000000000" pitchFamily="2" charset="-34"/>
                <a:cs typeface="K2D Light" panose="00000400000000000000" pitchFamily="2" charset="-34"/>
              </a:defRPr>
            </a:lvl5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7" name="Titel 1">
            <a:extLst>
              <a:ext uri="{FF2B5EF4-FFF2-40B4-BE49-F238E27FC236}">
                <a16:creationId xmlns:a16="http://schemas.microsoft.com/office/drawing/2014/main" id="{65434DEA-6EC2-4011-9085-652D3010508D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242000" y="546847"/>
            <a:ext cx="9614100" cy="618565"/>
          </a:xfrm>
        </p:spPr>
        <p:txBody>
          <a:bodyPr tIns="36000" anchor="t"/>
          <a:lstStyle>
            <a:lvl1pPr algn="l">
              <a:defRPr sz="4000" b="1">
                <a:latin typeface="K2D" panose="00000500000000000000" pitchFamily="2" charset="-34"/>
                <a:cs typeface="K2D" panose="00000500000000000000" pitchFamily="2" charset="-34"/>
              </a:defRPr>
            </a:lvl1pPr>
          </a:lstStyle>
          <a:p>
            <a:r>
              <a:rPr lang="da-DK" dirty="0"/>
              <a:t>Skriv titel</a:t>
            </a:r>
          </a:p>
        </p:txBody>
      </p:sp>
      <p:sp>
        <p:nvSpPr>
          <p:cNvPr id="8" name="Pladsholder til tekst 3">
            <a:extLst>
              <a:ext uri="{FF2B5EF4-FFF2-40B4-BE49-F238E27FC236}">
                <a16:creationId xmlns:a16="http://schemas.microsoft.com/office/drawing/2014/main" id="{54B0934C-AF75-4B4E-933E-976996E4E75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1242000" y="1264024"/>
            <a:ext cx="9614100" cy="4269564"/>
          </a:xfrm>
        </p:spPr>
        <p:txBody>
          <a:bodyPr tIns="46800">
            <a:normAutofit/>
          </a:bodyPr>
          <a:lstStyle>
            <a:lvl1pPr marL="0" indent="0">
              <a:buFontTx/>
              <a:buNone/>
              <a:defRPr sz="2400"/>
            </a:lvl1pPr>
            <a:lvl2pPr marL="226345" indent="0">
              <a:buFontTx/>
              <a:buNone/>
              <a:defRPr sz="2400"/>
            </a:lvl2pPr>
            <a:lvl3pPr marL="452690" indent="0">
              <a:buFontTx/>
              <a:buNone/>
              <a:defRPr sz="2400"/>
            </a:lvl3pPr>
            <a:lvl4pPr marL="679035" indent="0">
              <a:buFontTx/>
              <a:buNone/>
              <a:defRPr sz="2400"/>
            </a:lvl4pPr>
            <a:lvl5pPr marL="905380" indent="0">
              <a:buFontTx/>
              <a:buNone/>
              <a:defRPr sz="2400"/>
            </a:lvl5pPr>
          </a:lstStyle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887559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unktopstilling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dsholder til tekst 9">
            <a:extLst>
              <a:ext uri="{FF2B5EF4-FFF2-40B4-BE49-F238E27FC236}">
                <a16:creationId xmlns:a16="http://schemas.microsoft.com/office/drawing/2014/main" id="{C9DEC187-92B0-4AC2-B6F0-10D47BB0EF3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21199" y="6120000"/>
            <a:ext cx="4718971" cy="336804"/>
          </a:xfrm>
        </p:spPr>
        <p:txBody>
          <a:bodyPr bIns="36000">
            <a:noAutofit/>
          </a:bodyPr>
          <a:lstStyle>
            <a:lvl1pPr marL="0" indent="0">
              <a:buNone/>
              <a:defRPr sz="1000" kern="0" spc="160" baseline="0">
                <a:solidFill>
                  <a:schemeClr val="accent4"/>
                </a:solidFill>
                <a:latin typeface="K2D Light" panose="00000400000000000000" pitchFamily="2" charset="-34"/>
                <a:cs typeface="K2D Light" panose="00000400000000000000" pitchFamily="2" charset="-34"/>
              </a:defRPr>
            </a:lvl1pPr>
            <a:lvl2pPr marL="226345" indent="0">
              <a:buNone/>
              <a:defRPr sz="1000" kern="0" spc="160" baseline="0">
                <a:solidFill>
                  <a:schemeClr val="accent4"/>
                </a:solidFill>
                <a:latin typeface="K2D Light" panose="00000400000000000000" pitchFamily="2" charset="-34"/>
                <a:cs typeface="K2D Light" panose="00000400000000000000" pitchFamily="2" charset="-34"/>
              </a:defRPr>
            </a:lvl2pPr>
            <a:lvl3pPr marL="452690" indent="0">
              <a:buNone/>
              <a:defRPr sz="1000" kern="0" spc="160" baseline="0">
                <a:solidFill>
                  <a:schemeClr val="accent4"/>
                </a:solidFill>
                <a:latin typeface="K2D Light" panose="00000400000000000000" pitchFamily="2" charset="-34"/>
                <a:cs typeface="K2D Light" panose="00000400000000000000" pitchFamily="2" charset="-34"/>
              </a:defRPr>
            </a:lvl3pPr>
            <a:lvl4pPr marL="679035" indent="0">
              <a:buNone/>
              <a:defRPr sz="1000" kern="0" spc="160" baseline="0">
                <a:solidFill>
                  <a:schemeClr val="accent4"/>
                </a:solidFill>
                <a:latin typeface="K2D Light" panose="00000400000000000000" pitchFamily="2" charset="-34"/>
                <a:cs typeface="K2D Light" panose="00000400000000000000" pitchFamily="2" charset="-34"/>
              </a:defRPr>
            </a:lvl4pPr>
            <a:lvl5pPr marL="905380" indent="0">
              <a:buNone/>
              <a:defRPr sz="1000" kern="0" spc="160" baseline="0">
                <a:solidFill>
                  <a:schemeClr val="accent4"/>
                </a:solidFill>
                <a:latin typeface="K2D Light" panose="00000400000000000000" pitchFamily="2" charset="-34"/>
                <a:cs typeface="K2D Light" panose="00000400000000000000" pitchFamily="2" charset="-34"/>
              </a:defRPr>
            </a:lvl5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pic>
        <p:nvPicPr>
          <p:cNvPr id="10" name="Billede 9">
            <a:extLst>
              <a:ext uri="{FF2B5EF4-FFF2-40B4-BE49-F238E27FC236}">
                <a16:creationId xmlns:a16="http://schemas.microsoft.com/office/drawing/2014/main" id="{A50DD51D-748E-4216-A7CA-035B81441B6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53899" y="6014135"/>
            <a:ext cx="839726" cy="336805"/>
          </a:xfrm>
          <a:prstGeom prst="rect">
            <a:avLst/>
          </a:prstGeom>
        </p:spPr>
      </p:pic>
      <p:sp>
        <p:nvSpPr>
          <p:cNvPr id="8" name="Titel 1">
            <a:extLst>
              <a:ext uri="{FF2B5EF4-FFF2-40B4-BE49-F238E27FC236}">
                <a16:creationId xmlns:a16="http://schemas.microsoft.com/office/drawing/2014/main" id="{65434DEA-6EC2-4011-9085-652D3010508D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242000" y="546847"/>
            <a:ext cx="9614100" cy="618565"/>
          </a:xfrm>
        </p:spPr>
        <p:txBody>
          <a:bodyPr tIns="36000" anchor="t"/>
          <a:lstStyle>
            <a:lvl1pPr algn="l">
              <a:defRPr sz="4000" b="1">
                <a:solidFill>
                  <a:schemeClr val="accent4"/>
                </a:solidFill>
                <a:latin typeface="K2D" panose="00000500000000000000" pitchFamily="2" charset="-34"/>
                <a:cs typeface="K2D" panose="00000500000000000000" pitchFamily="2" charset="-34"/>
              </a:defRPr>
            </a:lvl1pPr>
          </a:lstStyle>
          <a:p>
            <a:r>
              <a:rPr lang="da-DK" dirty="0"/>
              <a:t>Skriv titel</a:t>
            </a:r>
          </a:p>
        </p:txBody>
      </p:sp>
      <p:sp>
        <p:nvSpPr>
          <p:cNvPr id="9" name="Pladsholder til tekst 3">
            <a:extLst>
              <a:ext uri="{FF2B5EF4-FFF2-40B4-BE49-F238E27FC236}">
                <a16:creationId xmlns:a16="http://schemas.microsoft.com/office/drawing/2014/main" id="{54B0934C-AF75-4B4E-933E-976996E4E75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1242000" y="1264024"/>
            <a:ext cx="9614100" cy="4269564"/>
          </a:xfrm>
        </p:spPr>
        <p:txBody>
          <a:bodyPr tIns="46800">
            <a:normAutofit/>
          </a:bodyPr>
          <a:lstStyle>
            <a:lvl1pPr marL="0" indent="0">
              <a:buFontTx/>
              <a:buNone/>
              <a:defRPr sz="2400">
                <a:solidFill>
                  <a:schemeClr val="accent4"/>
                </a:solidFill>
              </a:defRPr>
            </a:lvl1pPr>
            <a:lvl2pPr marL="226345" indent="0">
              <a:buFontTx/>
              <a:buNone/>
              <a:defRPr sz="2400">
                <a:solidFill>
                  <a:schemeClr val="accent4"/>
                </a:solidFill>
              </a:defRPr>
            </a:lvl2pPr>
            <a:lvl3pPr marL="452690" indent="0">
              <a:buFontTx/>
              <a:buNone/>
              <a:defRPr sz="2400">
                <a:solidFill>
                  <a:schemeClr val="accent4"/>
                </a:solidFill>
              </a:defRPr>
            </a:lvl3pPr>
            <a:lvl4pPr marL="679035" indent="0">
              <a:buFontTx/>
              <a:buNone/>
              <a:defRPr sz="2400">
                <a:solidFill>
                  <a:schemeClr val="accent4"/>
                </a:solidFill>
              </a:defRPr>
            </a:lvl4pPr>
            <a:lvl5pPr marL="905380" indent="0">
              <a:buFontTx/>
              <a:buNone/>
              <a:defRPr sz="2400">
                <a:solidFill>
                  <a:schemeClr val="accent4"/>
                </a:solidFill>
              </a:defRPr>
            </a:lvl5pPr>
          </a:lstStyle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29254175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slide_Type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Billede 9">
            <a:extLst>
              <a:ext uri="{FF2B5EF4-FFF2-40B4-BE49-F238E27FC236}">
                <a16:creationId xmlns:a16="http://schemas.microsoft.com/office/drawing/2014/main" id="{110ED372-47B2-4A33-AEFA-182E2072B24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47639" y="6025976"/>
            <a:ext cx="828000" cy="332101"/>
          </a:xfrm>
          <a:prstGeom prst="rect">
            <a:avLst/>
          </a:prstGeom>
        </p:spPr>
      </p:pic>
      <p:sp>
        <p:nvSpPr>
          <p:cNvPr id="18" name="Pladsholder til billede 17">
            <a:extLst>
              <a:ext uri="{FF2B5EF4-FFF2-40B4-BE49-F238E27FC236}">
                <a16:creationId xmlns:a16="http://schemas.microsoft.com/office/drawing/2014/main" id="{5156109B-6456-499C-826A-F40323EF8469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13156" y="0"/>
            <a:ext cx="12192000" cy="6858000"/>
          </a:xfrm>
          <a:custGeom>
            <a:avLst/>
            <a:gdLst>
              <a:gd name="connsiteX0" fmla="*/ 0 w 12192000"/>
              <a:gd name="connsiteY0" fmla="*/ 0 h 6858000"/>
              <a:gd name="connsiteX1" fmla="*/ 12192000 w 12192000"/>
              <a:gd name="connsiteY1" fmla="*/ 0 h 6858000"/>
              <a:gd name="connsiteX2" fmla="*/ 12192000 w 12192000"/>
              <a:gd name="connsiteY2" fmla="*/ 6858000 h 6858000"/>
              <a:gd name="connsiteX3" fmla="*/ 0 w 12192000"/>
              <a:gd name="connsiteY3" fmla="*/ 6858000 h 6858000"/>
              <a:gd name="connsiteX4" fmla="*/ 0 w 12192000"/>
              <a:gd name="connsiteY4" fmla="*/ 5576853 h 6858000"/>
              <a:gd name="connsiteX5" fmla="*/ 4802244 w 12192000"/>
              <a:gd name="connsiteY5" fmla="*/ 5576853 h 6858000"/>
              <a:gd name="connsiteX6" fmla="*/ 4802244 w 12192000"/>
              <a:gd name="connsiteY6" fmla="*/ 1281146 h 6858000"/>
              <a:gd name="connsiteX7" fmla="*/ 0 w 12192000"/>
              <a:gd name="connsiteY7" fmla="*/ 1281146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lnTo>
                  <a:pt x="0" y="5576853"/>
                </a:lnTo>
                <a:lnTo>
                  <a:pt x="4802244" y="5576853"/>
                </a:lnTo>
                <a:lnTo>
                  <a:pt x="4802244" y="1281146"/>
                </a:lnTo>
                <a:lnTo>
                  <a:pt x="0" y="1281146"/>
                </a:lnTo>
                <a:close/>
              </a:path>
            </a:pathLst>
          </a:custGeom>
          <a:solidFill>
            <a:schemeClr val="accent6"/>
          </a:solidFill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da-DK" dirty="0"/>
              <a:t>Klik på ikonet for at indsætte et baggrundsbillede</a:t>
            </a:r>
          </a:p>
        </p:txBody>
      </p:sp>
      <p:sp>
        <p:nvSpPr>
          <p:cNvPr id="5" name="Rektangel 4">
            <a:extLst>
              <a:ext uri="{FF2B5EF4-FFF2-40B4-BE49-F238E27FC236}">
                <a16:creationId xmlns:a16="http://schemas.microsoft.com/office/drawing/2014/main" id="{E11C5982-26D2-4A3E-8F05-EBC8880D0FB4}"/>
              </a:ext>
            </a:extLst>
          </p:cNvPr>
          <p:cNvSpPr/>
          <p:nvPr userDrawn="1"/>
        </p:nvSpPr>
        <p:spPr>
          <a:xfrm>
            <a:off x="-13157" y="1281147"/>
            <a:ext cx="4854872" cy="4295707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65434DEA-6EC2-4011-9085-652D3010508D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08118" y="2988000"/>
            <a:ext cx="4079686" cy="1672863"/>
          </a:xfrm>
        </p:spPr>
        <p:txBody>
          <a:bodyPr tIns="36000" anchor="t"/>
          <a:lstStyle>
            <a:lvl1pPr algn="l">
              <a:defRPr sz="4000" b="1">
                <a:solidFill>
                  <a:schemeClr val="accent4"/>
                </a:solidFill>
                <a:latin typeface="K2D" panose="00000500000000000000" pitchFamily="2" charset="-34"/>
                <a:cs typeface="K2D" panose="00000500000000000000" pitchFamily="2" charset="-34"/>
              </a:defRPr>
            </a:lvl1pPr>
          </a:lstStyle>
          <a:p>
            <a:r>
              <a:rPr lang="da-DK" dirty="0"/>
              <a:t>Skriv titel</a:t>
            </a:r>
          </a:p>
        </p:txBody>
      </p:sp>
      <p:sp>
        <p:nvSpPr>
          <p:cNvPr id="3" name="Undertitel 2">
            <a:extLst>
              <a:ext uri="{FF2B5EF4-FFF2-40B4-BE49-F238E27FC236}">
                <a16:creationId xmlns:a16="http://schemas.microsoft.com/office/drawing/2014/main" id="{41E718B0-B1C3-49DA-80D7-016684D3C77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08117" y="2196000"/>
            <a:ext cx="4079686" cy="396000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chemeClr val="accent4"/>
                </a:solidFill>
              </a:defRPr>
            </a:lvl1pPr>
            <a:lvl2pPr marL="226346" indent="0" algn="ctr">
              <a:buNone/>
              <a:defRPr sz="991"/>
            </a:lvl2pPr>
            <a:lvl3pPr marL="452691" indent="0" algn="ctr">
              <a:buNone/>
              <a:defRPr sz="892"/>
            </a:lvl3pPr>
            <a:lvl4pPr marL="679038" indent="0" algn="ctr">
              <a:buNone/>
              <a:defRPr sz="792"/>
            </a:lvl4pPr>
            <a:lvl5pPr marL="905381" indent="0" algn="ctr">
              <a:buNone/>
              <a:defRPr sz="792"/>
            </a:lvl5pPr>
            <a:lvl6pPr marL="1131726" indent="0" algn="ctr">
              <a:buNone/>
              <a:defRPr sz="792"/>
            </a:lvl6pPr>
            <a:lvl7pPr marL="1358071" indent="0" algn="ctr">
              <a:buNone/>
              <a:defRPr sz="792"/>
            </a:lvl7pPr>
            <a:lvl8pPr marL="1584415" indent="0" algn="ctr">
              <a:buNone/>
              <a:defRPr sz="792"/>
            </a:lvl8pPr>
            <a:lvl9pPr marL="1810760" indent="0" algn="ctr">
              <a:buNone/>
              <a:defRPr sz="792"/>
            </a:lvl9pPr>
          </a:lstStyle>
          <a:p>
            <a:r>
              <a:rPr lang="da-DK"/>
              <a:t>Klik for at redigere undertiteltypografien i masteren</a:t>
            </a:r>
            <a:endParaRPr lang="da-DK" dirty="0"/>
          </a:p>
        </p:txBody>
      </p:sp>
      <p:sp>
        <p:nvSpPr>
          <p:cNvPr id="13" name="Pladsholder til tekst 9">
            <a:extLst>
              <a:ext uri="{FF2B5EF4-FFF2-40B4-BE49-F238E27FC236}">
                <a16:creationId xmlns:a16="http://schemas.microsoft.com/office/drawing/2014/main" id="{3D1827FE-AA93-45B2-8B48-508F2502D29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21199" y="6120000"/>
            <a:ext cx="4541417" cy="332100"/>
          </a:xfrm>
        </p:spPr>
        <p:txBody>
          <a:bodyPr bIns="36000">
            <a:noAutofit/>
          </a:bodyPr>
          <a:lstStyle>
            <a:lvl1pPr marL="0" indent="0">
              <a:buNone/>
              <a:defRPr sz="1000" kern="0" spc="160" baseline="0">
                <a:solidFill>
                  <a:schemeClr val="tx1"/>
                </a:solidFill>
                <a:latin typeface="K2D Light" panose="00000400000000000000" pitchFamily="2" charset="-34"/>
                <a:cs typeface="K2D Light" panose="00000400000000000000" pitchFamily="2" charset="-34"/>
              </a:defRPr>
            </a:lvl1pPr>
            <a:lvl2pPr marL="226345" indent="0">
              <a:buNone/>
              <a:defRPr sz="1000" kern="0" spc="160" baseline="0">
                <a:solidFill>
                  <a:schemeClr val="bg1"/>
                </a:solidFill>
                <a:latin typeface="K2D Light" panose="00000400000000000000" pitchFamily="2" charset="-34"/>
                <a:cs typeface="K2D Light" panose="00000400000000000000" pitchFamily="2" charset="-34"/>
              </a:defRPr>
            </a:lvl2pPr>
            <a:lvl3pPr marL="452690" indent="0">
              <a:buNone/>
              <a:defRPr sz="1000" kern="0" spc="160" baseline="0">
                <a:solidFill>
                  <a:schemeClr val="bg1"/>
                </a:solidFill>
                <a:latin typeface="K2D Light" panose="00000400000000000000" pitchFamily="2" charset="-34"/>
                <a:cs typeface="K2D Light" panose="00000400000000000000" pitchFamily="2" charset="-34"/>
              </a:defRPr>
            </a:lvl3pPr>
            <a:lvl4pPr marL="679035" indent="0">
              <a:buNone/>
              <a:defRPr sz="1000" kern="0" spc="160" baseline="0">
                <a:solidFill>
                  <a:schemeClr val="bg1"/>
                </a:solidFill>
                <a:latin typeface="K2D Light" panose="00000400000000000000" pitchFamily="2" charset="-34"/>
                <a:cs typeface="K2D Light" panose="00000400000000000000" pitchFamily="2" charset="-34"/>
              </a:defRPr>
            </a:lvl4pPr>
            <a:lvl5pPr marL="905380" indent="0">
              <a:buNone/>
              <a:defRPr sz="1000" kern="0" spc="160" baseline="0">
                <a:solidFill>
                  <a:schemeClr val="bg1"/>
                </a:solidFill>
                <a:latin typeface="K2D Light" panose="00000400000000000000" pitchFamily="2" charset="-34"/>
                <a:cs typeface="K2D Light" panose="00000400000000000000" pitchFamily="2" charset="-34"/>
              </a:defRPr>
            </a:lvl5pPr>
          </a:lstStyle>
          <a:p>
            <a:pPr lvl="0"/>
            <a:r>
              <a:rPr lang="da-DK"/>
              <a:t>Klik for at redigere teksttypografierne i masteren</a:t>
            </a:r>
          </a:p>
        </p:txBody>
      </p:sp>
    </p:spTree>
    <p:extLst>
      <p:ext uri="{BB962C8B-B14F-4D97-AF65-F5344CB8AC3E}">
        <p14:creationId xmlns:p14="http://schemas.microsoft.com/office/powerpoint/2010/main" val="36959044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slide_Type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Billede 9">
            <a:extLst>
              <a:ext uri="{FF2B5EF4-FFF2-40B4-BE49-F238E27FC236}">
                <a16:creationId xmlns:a16="http://schemas.microsoft.com/office/drawing/2014/main" id="{17905CB9-8905-4C89-B497-569B9E0FC77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5" name="Pladsholder til tekst 9">
            <a:extLst>
              <a:ext uri="{FF2B5EF4-FFF2-40B4-BE49-F238E27FC236}">
                <a16:creationId xmlns:a16="http://schemas.microsoft.com/office/drawing/2014/main" id="{95739CC6-0260-446D-8E46-620693A6984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21200" y="6120000"/>
            <a:ext cx="4319476" cy="289678"/>
          </a:xfrm>
        </p:spPr>
        <p:txBody>
          <a:bodyPr bIns="36000">
            <a:noAutofit/>
          </a:bodyPr>
          <a:lstStyle>
            <a:lvl1pPr marL="0" indent="0">
              <a:buNone/>
              <a:defRPr sz="1000" kern="0" spc="160" baseline="0">
                <a:solidFill>
                  <a:schemeClr val="tx2"/>
                </a:solidFill>
                <a:latin typeface="K2D Light" panose="00000400000000000000" pitchFamily="2" charset="-34"/>
                <a:cs typeface="K2D Light" panose="00000400000000000000" pitchFamily="2" charset="-34"/>
              </a:defRPr>
            </a:lvl1pPr>
            <a:lvl2pPr marL="226345" indent="0">
              <a:buNone/>
              <a:defRPr sz="1000" kern="0" spc="160" baseline="0">
                <a:solidFill>
                  <a:schemeClr val="tx2"/>
                </a:solidFill>
                <a:latin typeface="K2D Light" panose="00000400000000000000" pitchFamily="2" charset="-34"/>
                <a:cs typeface="K2D Light" panose="00000400000000000000" pitchFamily="2" charset="-34"/>
              </a:defRPr>
            </a:lvl2pPr>
            <a:lvl3pPr marL="452690" indent="0">
              <a:buNone/>
              <a:defRPr sz="1000" kern="0" spc="160" baseline="0">
                <a:solidFill>
                  <a:schemeClr val="tx2"/>
                </a:solidFill>
                <a:latin typeface="K2D Light" panose="00000400000000000000" pitchFamily="2" charset="-34"/>
                <a:cs typeface="K2D Light" panose="00000400000000000000" pitchFamily="2" charset="-34"/>
              </a:defRPr>
            </a:lvl3pPr>
            <a:lvl4pPr marL="679035" indent="0">
              <a:buNone/>
              <a:defRPr sz="1000" kern="0" spc="160" baseline="0">
                <a:solidFill>
                  <a:schemeClr val="tx2"/>
                </a:solidFill>
                <a:latin typeface="K2D Light" panose="00000400000000000000" pitchFamily="2" charset="-34"/>
                <a:cs typeface="K2D Light" panose="00000400000000000000" pitchFamily="2" charset="-34"/>
              </a:defRPr>
            </a:lvl4pPr>
            <a:lvl5pPr marL="905380" indent="0">
              <a:buNone/>
              <a:defRPr sz="1000" kern="0" spc="160" baseline="0">
                <a:solidFill>
                  <a:schemeClr val="tx2"/>
                </a:solidFill>
                <a:latin typeface="K2D Light" panose="00000400000000000000" pitchFamily="2" charset="-34"/>
                <a:cs typeface="K2D Light" panose="00000400000000000000" pitchFamily="2" charset="-34"/>
              </a:defRPr>
            </a:lvl5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11" name="Titel 1">
            <a:extLst>
              <a:ext uri="{FF2B5EF4-FFF2-40B4-BE49-F238E27FC236}">
                <a16:creationId xmlns:a16="http://schemas.microsoft.com/office/drawing/2014/main" id="{65434DEA-6EC2-4011-9085-652D3010508D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242000" y="2411506"/>
            <a:ext cx="9614100" cy="600636"/>
          </a:xfrm>
        </p:spPr>
        <p:txBody>
          <a:bodyPr tIns="36000" anchor="t"/>
          <a:lstStyle>
            <a:lvl1pPr algn="l">
              <a:defRPr sz="4000" b="1">
                <a:latin typeface="K2D" panose="00000500000000000000" pitchFamily="2" charset="-34"/>
                <a:cs typeface="K2D" panose="00000500000000000000" pitchFamily="2" charset="-34"/>
              </a:defRPr>
            </a:lvl1pPr>
          </a:lstStyle>
          <a:p>
            <a:r>
              <a:rPr lang="da-DK" dirty="0"/>
              <a:t>Skriv titel</a:t>
            </a:r>
          </a:p>
        </p:txBody>
      </p:sp>
    </p:spTree>
    <p:extLst>
      <p:ext uri="{BB962C8B-B14F-4D97-AF65-F5344CB8AC3E}">
        <p14:creationId xmlns:p14="http://schemas.microsoft.com/office/powerpoint/2010/main" val="39264450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elslide_Type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Billede 9">
            <a:extLst>
              <a:ext uri="{FF2B5EF4-FFF2-40B4-BE49-F238E27FC236}">
                <a16:creationId xmlns:a16="http://schemas.microsoft.com/office/drawing/2014/main" id="{17905CB9-8905-4C89-B497-569B9E0FC77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5" name="Pladsholder til tekst 9">
            <a:extLst>
              <a:ext uri="{FF2B5EF4-FFF2-40B4-BE49-F238E27FC236}">
                <a16:creationId xmlns:a16="http://schemas.microsoft.com/office/drawing/2014/main" id="{95739CC6-0260-446D-8E46-620693A6984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21199" y="6120000"/>
            <a:ext cx="4399375" cy="334066"/>
          </a:xfrm>
        </p:spPr>
        <p:txBody>
          <a:bodyPr bIns="36000">
            <a:noAutofit/>
          </a:bodyPr>
          <a:lstStyle>
            <a:lvl1pPr marL="0" indent="0">
              <a:buNone/>
              <a:defRPr sz="1000" kern="0" spc="160" baseline="0">
                <a:solidFill>
                  <a:schemeClr val="tx2"/>
                </a:solidFill>
                <a:latin typeface="K2D Light" panose="00000400000000000000" pitchFamily="2" charset="-34"/>
                <a:cs typeface="K2D Light" panose="00000400000000000000" pitchFamily="2" charset="-34"/>
              </a:defRPr>
            </a:lvl1pPr>
            <a:lvl2pPr marL="226345" indent="0">
              <a:buNone/>
              <a:defRPr sz="1000" kern="0" spc="160" baseline="0">
                <a:solidFill>
                  <a:schemeClr val="tx2"/>
                </a:solidFill>
                <a:latin typeface="K2D Light" panose="00000400000000000000" pitchFamily="2" charset="-34"/>
                <a:cs typeface="K2D Light" panose="00000400000000000000" pitchFamily="2" charset="-34"/>
              </a:defRPr>
            </a:lvl2pPr>
            <a:lvl3pPr marL="452690" indent="0">
              <a:buNone/>
              <a:defRPr sz="1000" kern="0" spc="160" baseline="0">
                <a:solidFill>
                  <a:schemeClr val="tx2"/>
                </a:solidFill>
                <a:latin typeface="K2D Light" panose="00000400000000000000" pitchFamily="2" charset="-34"/>
                <a:cs typeface="K2D Light" panose="00000400000000000000" pitchFamily="2" charset="-34"/>
              </a:defRPr>
            </a:lvl3pPr>
            <a:lvl4pPr marL="679035" indent="0">
              <a:buNone/>
              <a:defRPr sz="1000" kern="0" spc="160" baseline="0">
                <a:solidFill>
                  <a:schemeClr val="tx2"/>
                </a:solidFill>
                <a:latin typeface="K2D Light" panose="00000400000000000000" pitchFamily="2" charset="-34"/>
                <a:cs typeface="K2D Light" panose="00000400000000000000" pitchFamily="2" charset="-34"/>
              </a:defRPr>
            </a:lvl4pPr>
            <a:lvl5pPr marL="905380" indent="0">
              <a:buNone/>
              <a:defRPr sz="1000" kern="0" spc="160" baseline="0">
                <a:solidFill>
                  <a:schemeClr val="tx2"/>
                </a:solidFill>
                <a:latin typeface="K2D Light" panose="00000400000000000000" pitchFamily="2" charset="-34"/>
                <a:cs typeface="K2D Light" panose="00000400000000000000" pitchFamily="2" charset="-34"/>
              </a:defRPr>
            </a:lvl5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8" name="Titel 1">
            <a:extLst>
              <a:ext uri="{FF2B5EF4-FFF2-40B4-BE49-F238E27FC236}">
                <a16:creationId xmlns:a16="http://schemas.microsoft.com/office/drawing/2014/main" id="{65434DEA-6EC2-4011-9085-652D3010508D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242000" y="546847"/>
            <a:ext cx="9614100" cy="618565"/>
          </a:xfrm>
        </p:spPr>
        <p:txBody>
          <a:bodyPr tIns="36000" anchor="t"/>
          <a:lstStyle>
            <a:lvl1pPr algn="l">
              <a:defRPr sz="4000" b="1">
                <a:latin typeface="K2D" panose="00000500000000000000" pitchFamily="2" charset="-34"/>
                <a:cs typeface="K2D" panose="00000500000000000000" pitchFamily="2" charset="-34"/>
              </a:defRPr>
            </a:lvl1pPr>
          </a:lstStyle>
          <a:p>
            <a:r>
              <a:rPr lang="da-DK" dirty="0"/>
              <a:t>Skriv titel</a:t>
            </a:r>
          </a:p>
        </p:txBody>
      </p:sp>
      <p:sp>
        <p:nvSpPr>
          <p:cNvPr id="9" name="Pladsholder til tekst 3">
            <a:extLst>
              <a:ext uri="{FF2B5EF4-FFF2-40B4-BE49-F238E27FC236}">
                <a16:creationId xmlns:a16="http://schemas.microsoft.com/office/drawing/2014/main" id="{54B0934C-AF75-4B4E-933E-976996E4E75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1242000" y="1264023"/>
            <a:ext cx="9614100" cy="3065929"/>
          </a:xfrm>
        </p:spPr>
        <p:txBody>
          <a:bodyPr tIns="46800">
            <a:normAutofit/>
          </a:bodyPr>
          <a:lstStyle>
            <a:lvl1pPr marL="0" indent="0">
              <a:buFontTx/>
              <a:buNone/>
              <a:defRPr sz="2400"/>
            </a:lvl1pPr>
            <a:lvl2pPr marL="226345" indent="0">
              <a:buFontTx/>
              <a:buNone/>
              <a:defRPr sz="2400"/>
            </a:lvl2pPr>
            <a:lvl3pPr marL="452690" indent="0">
              <a:buFontTx/>
              <a:buNone/>
              <a:defRPr sz="2400"/>
            </a:lvl3pPr>
            <a:lvl4pPr marL="679035" indent="0">
              <a:buFontTx/>
              <a:buNone/>
              <a:defRPr sz="2400"/>
            </a:lvl4pPr>
            <a:lvl5pPr marL="905380" indent="0">
              <a:buFontTx/>
              <a:buNone/>
              <a:defRPr sz="2400"/>
            </a:lvl5pPr>
          </a:lstStyle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479846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9">
            <a:alphaModFix amt="20000"/>
            <a:lum/>
          </a:blip>
          <a:srcRect/>
          <a:stretch>
            <a:fillRect l="-8000" r="-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Billede 10">
            <a:extLst>
              <a:ext uri="{FF2B5EF4-FFF2-40B4-BE49-F238E27FC236}">
                <a16:creationId xmlns:a16="http://schemas.microsoft.com/office/drawing/2014/main" id="{470EEA55-CC81-4C21-8D88-D63AB50FB2C0}"/>
              </a:ext>
            </a:extLst>
          </p:cNvPr>
          <p:cNvPicPr>
            <a:picLocks noChangeAspect="1"/>
          </p:cNvPicPr>
          <p:nvPr userDrawn="1"/>
        </p:nvPicPr>
        <p:blipFill>
          <a:blip r:embed="rId30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53899" y="6014136"/>
            <a:ext cx="839726" cy="336805"/>
          </a:xfrm>
          <a:prstGeom prst="rect">
            <a:avLst/>
          </a:prstGeom>
        </p:spPr>
      </p:pic>
      <p:sp>
        <p:nvSpPr>
          <p:cNvPr id="2" name="Pladsholder til titel 1">
            <a:extLst>
              <a:ext uri="{FF2B5EF4-FFF2-40B4-BE49-F238E27FC236}">
                <a16:creationId xmlns:a16="http://schemas.microsoft.com/office/drawing/2014/main" id="{D9A68C24-05B8-4F61-B52E-400785F9F2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1" y="1333079"/>
            <a:ext cx="10515600" cy="107323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da-DK" dirty="0"/>
              <a:t>Klik for at redigere</a:t>
            </a:r>
          </a:p>
        </p:txBody>
      </p:sp>
      <p:sp>
        <p:nvSpPr>
          <p:cNvPr id="3" name="Pladsholder til tekst 2">
            <a:extLst>
              <a:ext uri="{FF2B5EF4-FFF2-40B4-BE49-F238E27FC236}">
                <a16:creationId xmlns:a16="http://schemas.microsoft.com/office/drawing/2014/main" id="{64134223-50C0-4BF1-AF33-00C04232E93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1" y="2490537"/>
            <a:ext cx="10515600" cy="337083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>
              <a:buSzPct val="100000"/>
              <a:buFont typeface="K2D Medium" panose="00000600000000000000" pitchFamily="2" charset="-34"/>
              <a:buChar char="·"/>
            </a:pPr>
            <a:r>
              <a:rPr lang="da-DK" dirty="0"/>
              <a:t> Klik for at redigere teksttypografierne i masteren</a:t>
            </a:r>
          </a:p>
          <a:p>
            <a:pPr lvl="1">
              <a:buSzPct val="100000"/>
              <a:buFont typeface="K2D Medium" panose="00000600000000000000" pitchFamily="2" charset="-34"/>
              <a:buChar char="·"/>
            </a:pPr>
            <a:r>
              <a:rPr lang="da-DK" dirty="0"/>
              <a:t> Andet niveau</a:t>
            </a:r>
          </a:p>
          <a:p>
            <a:pPr lvl="2">
              <a:buSzPct val="100000"/>
              <a:buFont typeface="K2D Medium" panose="00000600000000000000" pitchFamily="2" charset="-34"/>
              <a:buChar char="·"/>
            </a:pPr>
            <a:r>
              <a:rPr lang="da-DK" dirty="0"/>
              <a:t> Tredje niveau</a:t>
            </a:r>
          </a:p>
          <a:p>
            <a:pPr lvl="3">
              <a:buSzPct val="100000"/>
              <a:buFont typeface="K2D Medium" panose="00000600000000000000" pitchFamily="2" charset="-34"/>
              <a:buChar char="·"/>
            </a:pPr>
            <a:r>
              <a:rPr lang="da-DK" dirty="0"/>
              <a:t> Fjerde niveau</a:t>
            </a:r>
          </a:p>
          <a:p>
            <a:pPr lvl="4">
              <a:buSzPct val="100000"/>
              <a:buFont typeface="K2D Medium" panose="00000600000000000000" pitchFamily="2" charset="-34"/>
              <a:buChar char="·"/>
            </a:pPr>
            <a:r>
              <a:rPr lang="da-DK" dirty="0"/>
              <a:t> Femte niveau</a:t>
            </a:r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AEE80AD9-1793-4415-99EB-CCDB8E90784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21200" y="6093415"/>
            <a:ext cx="4727140" cy="252000"/>
          </a:xfrm>
          <a:prstGeom prst="rect">
            <a:avLst/>
          </a:prstGeom>
        </p:spPr>
        <p:txBody>
          <a:bodyPr vert="horz" lIns="91440" tIns="45720" rIns="91440" bIns="0" rtlCol="0">
            <a:noAutofit/>
          </a:bodyPr>
          <a:lstStyle>
            <a:lvl1pPr>
              <a:defRPr lang="da-DK" sz="1000" kern="0" spc="160" baseline="0" dirty="0">
                <a:solidFill>
                  <a:schemeClr val="tx2"/>
                </a:solidFill>
                <a:latin typeface="K2D Light" panose="00000400000000000000" pitchFamily="2" charset="-34"/>
                <a:cs typeface="K2D Light" panose="00000400000000000000" pitchFamily="2" charset="-34"/>
              </a:defRPr>
            </a:lvl1pPr>
          </a:lstStyle>
          <a:p>
            <a:pPr defTabSz="452691">
              <a:lnSpc>
                <a:spcPct val="90000"/>
              </a:lnSpc>
              <a:spcBef>
                <a:spcPts val="496"/>
              </a:spcBef>
              <a:buFont typeface="Arial" panose="020B0604020202020204" pitchFamily="34" charset="0"/>
              <a:buNone/>
            </a:pPr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5088574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1" r:id="rId2"/>
    <p:sldLayoutId id="2147483676" r:id="rId3"/>
    <p:sldLayoutId id="2147483686" r:id="rId4"/>
    <p:sldLayoutId id="2147483682" r:id="rId5"/>
    <p:sldLayoutId id="2147483683" r:id="rId6"/>
    <p:sldLayoutId id="2147483662" r:id="rId7"/>
    <p:sldLayoutId id="2147483663" r:id="rId8"/>
    <p:sldLayoutId id="2147483684" r:id="rId9"/>
    <p:sldLayoutId id="2147483664" r:id="rId10"/>
    <p:sldLayoutId id="2147483685" r:id="rId11"/>
    <p:sldLayoutId id="2147483665" r:id="rId12"/>
    <p:sldLayoutId id="2147483666" r:id="rId13"/>
    <p:sldLayoutId id="2147483667" r:id="rId14"/>
    <p:sldLayoutId id="2147483668" r:id="rId15"/>
    <p:sldLayoutId id="2147483669" r:id="rId16"/>
    <p:sldLayoutId id="2147483670" r:id="rId17"/>
    <p:sldLayoutId id="2147483673" r:id="rId18"/>
    <p:sldLayoutId id="2147483674" r:id="rId19"/>
    <p:sldLayoutId id="2147483678" r:id="rId20"/>
    <p:sldLayoutId id="2147483671" r:id="rId21"/>
    <p:sldLayoutId id="2147483672" r:id="rId22"/>
    <p:sldLayoutId id="2147483655" r:id="rId23"/>
    <p:sldLayoutId id="2147483677" r:id="rId24"/>
    <p:sldLayoutId id="2147483681" r:id="rId25"/>
    <p:sldLayoutId id="2147483658" r:id="rId26"/>
    <p:sldLayoutId id="2147483659" r:id="rId27"/>
  </p:sldLayoutIdLst>
  <p:txStyles>
    <p:titleStyle>
      <a:lvl1pPr algn="l" defTabSz="452691" rtl="0" eaLnBrk="1" latinLnBrk="0" hangingPunct="1">
        <a:lnSpc>
          <a:spcPct val="90000"/>
        </a:lnSpc>
        <a:spcBef>
          <a:spcPct val="0"/>
        </a:spcBef>
        <a:buNone/>
        <a:defRPr lang="da-DK" sz="4000" b="1" kern="1200" dirty="0">
          <a:solidFill>
            <a:schemeClr val="tx2"/>
          </a:solidFill>
          <a:latin typeface="K2D" panose="00000500000000000000" pitchFamily="2" charset="-34"/>
          <a:ea typeface="+mj-ea"/>
          <a:cs typeface="K2D" panose="00000500000000000000" pitchFamily="2" charset="-34"/>
        </a:defRPr>
      </a:lvl1pPr>
    </p:titleStyle>
    <p:bodyStyle>
      <a:lvl1pPr marL="0" indent="0" algn="l" defTabSz="452691" rtl="0" eaLnBrk="1" latinLnBrk="0" hangingPunct="1">
        <a:lnSpc>
          <a:spcPct val="100000"/>
        </a:lnSpc>
        <a:spcBef>
          <a:spcPts val="496"/>
        </a:spcBef>
        <a:buFontTx/>
        <a:buNone/>
        <a:defRPr lang="da-DK" sz="2000" kern="1200" dirty="0">
          <a:solidFill>
            <a:schemeClr val="tx2"/>
          </a:solidFill>
          <a:latin typeface="K2D Medium" panose="00000600000000000000" pitchFamily="2" charset="-34"/>
          <a:ea typeface="+mn-ea"/>
          <a:cs typeface="K2D Medium" panose="00000600000000000000" pitchFamily="2" charset="-34"/>
        </a:defRPr>
      </a:lvl1pPr>
      <a:lvl2pPr marL="226345" indent="0" algn="l" defTabSz="452691" rtl="0" eaLnBrk="1" latinLnBrk="0" hangingPunct="1">
        <a:lnSpc>
          <a:spcPct val="100000"/>
        </a:lnSpc>
        <a:spcBef>
          <a:spcPts val="248"/>
        </a:spcBef>
        <a:buFontTx/>
        <a:buNone/>
        <a:defRPr lang="da-DK" sz="2000" kern="1200" dirty="0">
          <a:solidFill>
            <a:schemeClr val="tx2"/>
          </a:solidFill>
          <a:latin typeface="K2D Medium" panose="00000600000000000000" pitchFamily="2" charset="-34"/>
          <a:ea typeface="+mn-ea"/>
          <a:cs typeface="K2D Medium" panose="00000600000000000000" pitchFamily="2" charset="-34"/>
        </a:defRPr>
      </a:lvl2pPr>
      <a:lvl3pPr marL="452690" indent="0" algn="l" defTabSz="452691" rtl="0" eaLnBrk="1" latinLnBrk="0" hangingPunct="1">
        <a:lnSpc>
          <a:spcPct val="100000"/>
        </a:lnSpc>
        <a:spcBef>
          <a:spcPts val="248"/>
        </a:spcBef>
        <a:buFontTx/>
        <a:buNone/>
        <a:defRPr lang="da-DK" sz="2000" kern="1200" dirty="0">
          <a:solidFill>
            <a:schemeClr val="tx2"/>
          </a:solidFill>
          <a:latin typeface="K2D Medium" panose="00000600000000000000" pitchFamily="2" charset="-34"/>
          <a:ea typeface="+mn-ea"/>
          <a:cs typeface="K2D Medium" panose="00000600000000000000" pitchFamily="2" charset="-34"/>
        </a:defRPr>
      </a:lvl3pPr>
      <a:lvl4pPr marL="679035" indent="0" algn="l" defTabSz="452691" rtl="0" eaLnBrk="1" latinLnBrk="0" hangingPunct="1">
        <a:lnSpc>
          <a:spcPct val="100000"/>
        </a:lnSpc>
        <a:spcBef>
          <a:spcPts val="248"/>
        </a:spcBef>
        <a:buFontTx/>
        <a:buNone/>
        <a:defRPr lang="da-DK" sz="2000" kern="1200" dirty="0">
          <a:solidFill>
            <a:schemeClr val="tx2"/>
          </a:solidFill>
          <a:latin typeface="K2D Medium" panose="00000600000000000000" pitchFamily="2" charset="-34"/>
          <a:ea typeface="+mn-ea"/>
          <a:cs typeface="K2D Medium" panose="00000600000000000000" pitchFamily="2" charset="-34"/>
        </a:defRPr>
      </a:lvl4pPr>
      <a:lvl5pPr marL="905380" indent="0" algn="l" defTabSz="452691" rtl="0" eaLnBrk="1" latinLnBrk="0" hangingPunct="1">
        <a:lnSpc>
          <a:spcPct val="100000"/>
        </a:lnSpc>
        <a:spcBef>
          <a:spcPts val="248"/>
        </a:spcBef>
        <a:buFontTx/>
        <a:buNone/>
        <a:defRPr lang="da-DK" sz="2000" kern="1200" dirty="0">
          <a:solidFill>
            <a:schemeClr val="tx2"/>
          </a:solidFill>
          <a:latin typeface="K2D Medium" panose="00000600000000000000" pitchFamily="2" charset="-34"/>
          <a:ea typeface="+mn-ea"/>
          <a:cs typeface="K2D Medium" panose="00000600000000000000" pitchFamily="2" charset="-34"/>
        </a:defRPr>
      </a:lvl5pPr>
      <a:lvl6pPr marL="1244898" indent="-113173" algn="l" defTabSz="452691" rtl="0" eaLnBrk="1" latinLnBrk="0" hangingPunct="1">
        <a:lnSpc>
          <a:spcPct val="90000"/>
        </a:lnSpc>
        <a:spcBef>
          <a:spcPts val="248"/>
        </a:spcBef>
        <a:buFont typeface="Arial" panose="020B0604020202020204" pitchFamily="34" charset="0"/>
        <a:buChar char="•"/>
        <a:defRPr sz="892" kern="1200">
          <a:solidFill>
            <a:schemeClr val="tx1"/>
          </a:solidFill>
          <a:latin typeface="+mn-lt"/>
          <a:ea typeface="+mn-ea"/>
          <a:cs typeface="+mn-cs"/>
        </a:defRPr>
      </a:lvl6pPr>
      <a:lvl7pPr marL="1471242" indent="-113173" algn="l" defTabSz="452691" rtl="0" eaLnBrk="1" latinLnBrk="0" hangingPunct="1">
        <a:lnSpc>
          <a:spcPct val="90000"/>
        </a:lnSpc>
        <a:spcBef>
          <a:spcPts val="248"/>
        </a:spcBef>
        <a:buFont typeface="Arial" panose="020B0604020202020204" pitchFamily="34" charset="0"/>
        <a:buChar char="•"/>
        <a:defRPr sz="892" kern="1200">
          <a:solidFill>
            <a:schemeClr val="tx1"/>
          </a:solidFill>
          <a:latin typeface="+mn-lt"/>
          <a:ea typeface="+mn-ea"/>
          <a:cs typeface="+mn-cs"/>
        </a:defRPr>
      </a:lvl7pPr>
      <a:lvl8pPr marL="1697588" indent="-113173" algn="l" defTabSz="452691" rtl="0" eaLnBrk="1" latinLnBrk="0" hangingPunct="1">
        <a:lnSpc>
          <a:spcPct val="90000"/>
        </a:lnSpc>
        <a:spcBef>
          <a:spcPts val="248"/>
        </a:spcBef>
        <a:buFont typeface="Arial" panose="020B0604020202020204" pitchFamily="34" charset="0"/>
        <a:buChar char="•"/>
        <a:defRPr sz="892" kern="1200">
          <a:solidFill>
            <a:schemeClr val="tx1"/>
          </a:solidFill>
          <a:latin typeface="+mn-lt"/>
          <a:ea typeface="+mn-ea"/>
          <a:cs typeface="+mn-cs"/>
        </a:defRPr>
      </a:lvl8pPr>
      <a:lvl9pPr marL="1923932" indent="-113173" algn="l" defTabSz="452691" rtl="0" eaLnBrk="1" latinLnBrk="0" hangingPunct="1">
        <a:lnSpc>
          <a:spcPct val="90000"/>
        </a:lnSpc>
        <a:spcBef>
          <a:spcPts val="248"/>
        </a:spcBef>
        <a:buFont typeface="Arial" panose="020B0604020202020204" pitchFamily="34" charset="0"/>
        <a:buChar char="•"/>
        <a:defRPr sz="892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a-DK"/>
      </a:defPPr>
      <a:lvl1pPr marL="0" algn="l" defTabSz="452691" rtl="0" eaLnBrk="1" latinLnBrk="0" hangingPunct="1">
        <a:defRPr sz="892" kern="1200">
          <a:solidFill>
            <a:schemeClr val="tx1"/>
          </a:solidFill>
          <a:latin typeface="+mn-lt"/>
          <a:ea typeface="+mn-ea"/>
          <a:cs typeface="+mn-cs"/>
        </a:defRPr>
      </a:lvl1pPr>
      <a:lvl2pPr marL="226346" algn="l" defTabSz="452691" rtl="0" eaLnBrk="1" latinLnBrk="0" hangingPunct="1">
        <a:defRPr sz="892" kern="1200">
          <a:solidFill>
            <a:schemeClr val="tx1"/>
          </a:solidFill>
          <a:latin typeface="+mn-lt"/>
          <a:ea typeface="+mn-ea"/>
          <a:cs typeface="+mn-cs"/>
        </a:defRPr>
      </a:lvl2pPr>
      <a:lvl3pPr marL="452691" algn="l" defTabSz="452691" rtl="0" eaLnBrk="1" latinLnBrk="0" hangingPunct="1">
        <a:defRPr sz="892" kern="1200">
          <a:solidFill>
            <a:schemeClr val="tx1"/>
          </a:solidFill>
          <a:latin typeface="+mn-lt"/>
          <a:ea typeface="+mn-ea"/>
          <a:cs typeface="+mn-cs"/>
        </a:defRPr>
      </a:lvl3pPr>
      <a:lvl4pPr marL="679038" algn="l" defTabSz="452691" rtl="0" eaLnBrk="1" latinLnBrk="0" hangingPunct="1">
        <a:defRPr sz="892" kern="1200">
          <a:solidFill>
            <a:schemeClr val="tx1"/>
          </a:solidFill>
          <a:latin typeface="+mn-lt"/>
          <a:ea typeface="+mn-ea"/>
          <a:cs typeface="+mn-cs"/>
        </a:defRPr>
      </a:lvl4pPr>
      <a:lvl5pPr marL="905381" algn="l" defTabSz="452691" rtl="0" eaLnBrk="1" latinLnBrk="0" hangingPunct="1">
        <a:defRPr sz="892" kern="1200">
          <a:solidFill>
            <a:schemeClr val="tx1"/>
          </a:solidFill>
          <a:latin typeface="+mn-lt"/>
          <a:ea typeface="+mn-ea"/>
          <a:cs typeface="+mn-cs"/>
        </a:defRPr>
      </a:lvl5pPr>
      <a:lvl6pPr marL="1131726" algn="l" defTabSz="452691" rtl="0" eaLnBrk="1" latinLnBrk="0" hangingPunct="1">
        <a:defRPr sz="892" kern="1200">
          <a:solidFill>
            <a:schemeClr val="tx1"/>
          </a:solidFill>
          <a:latin typeface="+mn-lt"/>
          <a:ea typeface="+mn-ea"/>
          <a:cs typeface="+mn-cs"/>
        </a:defRPr>
      </a:lvl6pPr>
      <a:lvl7pPr marL="1358071" algn="l" defTabSz="452691" rtl="0" eaLnBrk="1" latinLnBrk="0" hangingPunct="1">
        <a:defRPr sz="892" kern="1200">
          <a:solidFill>
            <a:schemeClr val="tx1"/>
          </a:solidFill>
          <a:latin typeface="+mn-lt"/>
          <a:ea typeface="+mn-ea"/>
          <a:cs typeface="+mn-cs"/>
        </a:defRPr>
      </a:lvl7pPr>
      <a:lvl8pPr marL="1584415" algn="l" defTabSz="452691" rtl="0" eaLnBrk="1" latinLnBrk="0" hangingPunct="1">
        <a:defRPr sz="892" kern="1200">
          <a:solidFill>
            <a:schemeClr val="tx1"/>
          </a:solidFill>
          <a:latin typeface="+mn-lt"/>
          <a:ea typeface="+mn-ea"/>
          <a:cs typeface="+mn-cs"/>
        </a:defRPr>
      </a:lvl8pPr>
      <a:lvl9pPr marL="1810760" algn="l" defTabSz="452691" rtl="0" eaLnBrk="1" latinLnBrk="0" hangingPunct="1">
        <a:defRPr sz="892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6.png"/><Relationship Id="rId4" Type="http://schemas.openxmlformats.org/officeDocument/2006/relationships/hyperlink" Target="https://www.vejleskills.dk/projects/petrowsky-vvs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40000"/>
            <a:lum/>
          </a:blip>
          <a:srcRect/>
          <a:stretch>
            <a:fillRect l="-8000" r="-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dsholder til tekst 5">
            <a:extLst>
              <a:ext uri="{FF2B5EF4-FFF2-40B4-BE49-F238E27FC236}">
                <a16:creationId xmlns:a16="http://schemas.microsoft.com/office/drawing/2014/main" id="{6D15A2FB-8A52-DB5E-CA55-25ED8948F47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 vert="horz" lIns="91440" tIns="45720" rIns="91440" bIns="36000" rtlCol="0" anchor="t">
            <a:noAutofit/>
          </a:bodyPr>
          <a:lstStyle/>
          <a:p>
            <a:endParaRPr lang="da-DK" sz="1400" i="1" u="sng" dirty="0"/>
          </a:p>
        </p:txBody>
      </p:sp>
      <p:sp>
        <p:nvSpPr>
          <p:cNvPr id="7" name="Pladsholder til tekst 6">
            <a:extLst>
              <a:ext uri="{FF2B5EF4-FFF2-40B4-BE49-F238E27FC236}">
                <a16:creationId xmlns:a16="http://schemas.microsoft.com/office/drawing/2014/main" id="{F0002777-AD15-1C7F-2A66-1BA7E6D2239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16500" y="258607"/>
            <a:ext cx="9614100" cy="4269564"/>
          </a:xfrm>
        </p:spPr>
        <p:txBody>
          <a:bodyPr wrap="square">
            <a:noAutofit/>
          </a:bodyPr>
          <a:lstStyle/>
          <a:p>
            <a:pPr algn="l">
              <a:spcAft>
                <a:spcPts val="800"/>
              </a:spcAft>
              <a:buNone/>
            </a:pPr>
            <a:r>
              <a:rPr lang="da-DK" sz="5200" b="1" i="0">
                <a:solidFill>
                  <a:srgbClr val="004143"/>
                </a:solidFill>
                <a:latin typeface="K2D"/>
              </a:rPr>
              <a:t>Petrowsky VVS</a:t>
            </a:r>
          </a:p>
          <a:p>
            <a:pPr algn="l">
              <a:spcAft>
                <a:spcPts val="800"/>
              </a:spcAft>
              <a:buNone/>
            </a:pPr>
            <a:r>
              <a:rPr lang="da-DK" sz="2800" b="0" i="0">
                <a:solidFill>
                  <a:srgbClr val="004143"/>
                </a:solidFill>
                <a:latin typeface="K2D"/>
              </a:rPr>
              <a:t>Vand, varme og ventilation</a:t>
            </a:r>
          </a:p>
          <a:p>
            <a:pPr algn="l">
              <a:spcAft>
                <a:spcPts val="0"/>
              </a:spcAft>
              <a:buNone/>
            </a:pPr>
            <a:r>
              <a:rPr lang="da-DK" sz="2000" b="0" i="1">
                <a:solidFill>
                  <a:srgbClr val="004143"/>
                </a:solidFill>
                <a:latin typeface="K2D"/>
              </a:rPr>
              <a:t>En arbejdsplads der får bygninger til at fungere</a:t>
            </a:r>
          </a:p>
        </p:txBody>
      </p:sp>
      <p:pic>
        <p:nvPicPr>
          <p:cNvPr id="2" name="Picture 1">
            <a:hlinkClick r:id="rId4"/>
            <a:extLst>
              <a:ext uri="{FF2B5EF4-FFF2-40B4-BE49-F238E27FC236}">
                <a16:creationId xmlns:a16="http://schemas.microsoft.com/office/drawing/2014/main" id="{1672C3B1-96BC-478D-A385-173E3E0C9A4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43425" y="2804502"/>
            <a:ext cx="3105150" cy="3105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049116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>
            <a:extLst>
              <a:ext uri="{FF2B5EF4-FFF2-40B4-BE49-F238E27FC236}">
                <a16:creationId xmlns:a16="http://schemas.microsoft.com/office/drawing/2014/main" id="{59A545FD-4D7C-A11E-63F7-7BA97A28E47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21200" y="509902"/>
            <a:ext cx="9614100" cy="618565"/>
          </a:xfrm>
        </p:spPr>
        <p:txBody>
          <a:bodyPr wrap="square"/>
          <a:lstStyle/>
          <a:p>
            <a:pPr algn="l">
              <a:buNone/>
            </a:pPr>
            <a:r>
              <a:rPr lang="da-DK" sz="2800" b="1">
                <a:solidFill>
                  <a:srgbClr val="004143"/>
                </a:solidFill>
                <a:latin typeface="K2D"/>
              </a:rPr>
              <a:t>Hvem er Petrowsky VVS?</a:t>
            </a:r>
            <a:endParaRPr lang="da-DK"/>
          </a:p>
        </p:txBody>
      </p:sp>
      <p:sp>
        <p:nvSpPr>
          <p:cNvPr id="4" name="Pladsholder til tekst 3">
            <a:extLst>
              <a:ext uri="{FF2B5EF4-FFF2-40B4-BE49-F238E27FC236}">
                <a16:creationId xmlns:a16="http://schemas.microsoft.com/office/drawing/2014/main" id="{D6DA9633-9D83-1D2B-39F3-3301807F991B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21200" y="1912783"/>
            <a:ext cx="3982493" cy="4269564"/>
          </a:xfrm>
        </p:spPr>
        <p:txBody>
          <a:bodyPr wrap="square" lIns="0" tIns="0" rIns="0" bIns="0"/>
          <a:lstStyle/>
          <a:p>
            <a:pPr marL="342900" indent="-342900" algn="l">
              <a:spcBef>
                <a:spcPts val="0"/>
              </a:spcBef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da-DK" sz="1600" b="0" dirty="0">
                <a:solidFill>
                  <a:srgbClr val="004143"/>
                </a:solidFill>
                <a:latin typeface="K2D Medium"/>
              </a:rPr>
              <a:t>Petrowsky VVS</a:t>
            </a:r>
            <a:endParaRPr lang="da-DK" dirty="0"/>
          </a:p>
          <a:p>
            <a:pPr marL="342900" indent="-342900" algn="l">
              <a:spcBef>
                <a:spcPts val="0"/>
              </a:spcBef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da-DK" sz="1600" b="0" dirty="0">
                <a:solidFill>
                  <a:srgbClr val="004143"/>
                </a:solidFill>
                <a:latin typeface="K2D Medium"/>
              </a:rPr>
              <a:t>Vand, varme og ventilation</a:t>
            </a:r>
          </a:p>
          <a:p>
            <a:pPr marL="342900" indent="-342900" algn="l">
              <a:spcBef>
                <a:spcPts val="0"/>
              </a:spcBef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da-DK" sz="1600" b="0" dirty="0">
                <a:solidFill>
                  <a:srgbClr val="004143"/>
                </a:solidFill>
                <a:latin typeface="K2D Medium"/>
              </a:rPr>
              <a:t>En arbejdsplads der får bygninger til at fungere</a:t>
            </a:r>
          </a:p>
        </p:txBody>
      </p:sp>
      <p:pic>
        <p:nvPicPr>
          <p:cNvPr id="5" name="Picture 4" descr="11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59277" y="1801251"/>
            <a:ext cx="6507944" cy="2898069"/>
          </a:xfrm>
          <a:prstGeom prst="rect">
            <a:avLst/>
          </a:prstGeom>
          <a:ln w="7620">
            <a:solidFill>
              <a:srgbClr val="004143"/>
            </a:solidFill>
          </a:ln>
          <a:effectLst>
            <a:softEdge rad="63500"/>
          </a:effectLst>
        </p:spPr>
      </p:pic>
      <p:sp>
        <p:nvSpPr>
          <p:cNvPr id="6" name="TextBox 5"/>
          <p:cNvSpPr txBox="1"/>
          <p:nvPr/>
        </p:nvSpPr>
        <p:spPr>
          <a:xfrm>
            <a:off x="4326878" y="4699320"/>
            <a:ext cx="5708422" cy="457200"/>
          </a:xfrm>
          <a:prstGeom prst="rect">
            <a:avLst/>
          </a:prstGeom>
          <a:noFill/>
        </p:spPr>
        <p:txBody>
          <a:bodyPr wrap="square" lIns="27432" tIns="18288" rIns="27432" bIns="18288">
            <a:spAutoFit/>
          </a:bodyPr>
          <a:lstStyle/>
          <a:p>
            <a:pPr algn="ctr">
              <a:spcAft>
                <a:spcPts val="0"/>
              </a:spcAft>
            </a:pPr>
            <a:r>
              <a:rPr sz="1400" i="1" dirty="0">
                <a:solidFill>
                  <a:srgbClr val="004143"/>
                </a:solidFill>
                <a:latin typeface="K2D"/>
              </a:rPr>
              <a:t>Petrowsky VVS – </a:t>
            </a:r>
            <a:r>
              <a:rPr sz="1400" i="1" dirty="0" err="1">
                <a:solidFill>
                  <a:srgbClr val="004143"/>
                </a:solidFill>
                <a:latin typeface="K2D"/>
              </a:rPr>
              <a:t>medarbejderne</a:t>
            </a:r>
            <a:r>
              <a:rPr sz="1400" i="1" dirty="0">
                <a:solidFill>
                  <a:srgbClr val="004143"/>
                </a:solidFill>
                <a:latin typeface="K2D"/>
              </a:rPr>
              <a:t> </a:t>
            </a:r>
            <a:r>
              <a:rPr sz="1400" i="1" dirty="0" err="1">
                <a:solidFill>
                  <a:srgbClr val="004143"/>
                </a:solidFill>
                <a:latin typeface="K2D"/>
              </a:rPr>
              <a:t>foran</a:t>
            </a:r>
            <a:r>
              <a:rPr sz="1400" i="1" dirty="0">
                <a:solidFill>
                  <a:srgbClr val="004143"/>
                </a:solidFill>
                <a:latin typeface="K2D"/>
              </a:rPr>
              <a:t> </a:t>
            </a:r>
            <a:r>
              <a:rPr sz="1400" i="1" dirty="0" err="1">
                <a:solidFill>
                  <a:srgbClr val="004143"/>
                </a:solidFill>
                <a:latin typeface="K2D"/>
              </a:rPr>
              <a:t>virksomheden</a:t>
            </a:r>
            <a:endParaRPr sz="1400" i="1" dirty="0">
              <a:solidFill>
                <a:srgbClr val="004143"/>
              </a:solidFill>
              <a:latin typeface="K2D"/>
            </a:endParaRPr>
          </a:p>
        </p:txBody>
      </p:sp>
    </p:spTree>
    <p:extLst>
      <p:ext uri="{BB962C8B-B14F-4D97-AF65-F5344CB8AC3E}">
        <p14:creationId xmlns:p14="http://schemas.microsoft.com/office/powerpoint/2010/main" val="359462494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04B928B-6595-206E-9BE8-779FFCC4194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>
            <a:extLst>
              <a:ext uri="{FF2B5EF4-FFF2-40B4-BE49-F238E27FC236}">
                <a16:creationId xmlns:a16="http://schemas.microsoft.com/office/drawing/2014/main" id="{CA07CEFF-5173-789E-FB45-F3F9B0D6E44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21200" y="509902"/>
            <a:ext cx="9614100" cy="618565"/>
          </a:xfrm>
        </p:spPr>
        <p:txBody>
          <a:bodyPr wrap="square"/>
          <a:lstStyle/>
          <a:p>
            <a:pPr algn="l">
              <a:buNone/>
            </a:pPr>
            <a:r>
              <a:rPr lang="da-DK" sz="2800" b="1">
                <a:solidFill>
                  <a:srgbClr val="004143"/>
                </a:solidFill>
                <a:latin typeface="K2D"/>
              </a:rPr>
              <a:t>Hvad er VVS?</a:t>
            </a:r>
            <a:endParaRPr lang="da-DK"/>
          </a:p>
        </p:txBody>
      </p:sp>
      <p:sp>
        <p:nvSpPr>
          <p:cNvPr id="4" name="Pladsholder til tekst 3">
            <a:extLst>
              <a:ext uri="{FF2B5EF4-FFF2-40B4-BE49-F238E27FC236}">
                <a16:creationId xmlns:a16="http://schemas.microsoft.com/office/drawing/2014/main" id="{6909FAD2-CF01-82D0-3D31-F60C002D1FA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21200" y="1912783"/>
            <a:ext cx="4630194" cy="4269564"/>
          </a:xfrm>
        </p:spPr>
        <p:txBody>
          <a:bodyPr wrap="square" lIns="0" tIns="0" rIns="0" bIns="0"/>
          <a:lstStyle/>
          <a:p>
            <a:pPr marL="342900" indent="-342900" algn="l">
              <a:spcBef>
                <a:spcPts val="0"/>
              </a:spcBef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da-DK" sz="1600" b="0">
                <a:solidFill>
                  <a:srgbClr val="004143"/>
                </a:solidFill>
                <a:latin typeface="K2D Medium"/>
              </a:rPr>
              <a:t>Vand</a:t>
            </a:r>
            <a:endParaRPr lang="da-DK"/>
          </a:p>
          <a:p>
            <a:pPr marL="342900" indent="-342900" algn="l">
              <a:spcBef>
                <a:spcPts val="0"/>
              </a:spcBef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da-DK" sz="1600" b="0">
                <a:solidFill>
                  <a:srgbClr val="004143"/>
                </a:solidFill>
                <a:latin typeface="K2D Medium"/>
              </a:rPr>
              <a:t>Varme</a:t>
            </a:r>
          </a:p>
          <a:p>
            <a:pPr marL="342900" indent="-342900" algn="l">
              <a:spcBef>
                <a:spcPts val="0"/>
              </a:spcBef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da-DK" sz="1600" b="0">
                <a:solidFill>
                  <a:srgbClr val="004143"/>
                </a:solidFill>
                <a:latin typeface="K2D Medium"/>
              </a:rPr>
              <a:t>Ventilation</a:t>
            </a:r>
          </a:p>
        </p:txBody>
      </p:sp>
      <p:pic>
        <p:nvPicPr>
          <p:cNvPr id="5" name="Picture 4" descr="2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96285" y="1517904"/>
            <a:ext cx="5346588" cy="3529584"/>
          </a:xfrm>
          <a:prstGeom prst="rect">
            <a:avLst/>
          </a:prstGeom>
          <a:ln w="7620">
            <a:solidFill>
              <a:srgbClr val="004143"/>
            </a:solidFill>
          </a:ln>
          <a:effectLst>
            <a:softEdge rad="63500"/>
          </a:effectLst>
        </p:spPr>
      </p:pic>
      <p:sp>
        <p:nvSpPr>
          <p:cNvPr id="6" name="TextBox 5"/>
          <p:cNvSpPr txBox="1"/>
          <p:nvPr/>
        </p:nvSpPr>
        <p:spPr>
          <a:xfrm>
            <a:off x="5396285" y="5138927"/>
            <a:ext cx="5346588" cy="457200"/>
          </a:xfrm>
          <a:prstGeom prst="rect">
            <a:avLst/>
          </a:prstGeom>
          <a:noFill/>
        </p:spPr>
        <p:txBody>
          <a:bodyPr wrap="square" lIns="27432" tIns="18288" rIns="27432" bIns="18288">
            <a:spAutoFit/>
          </a:bodyPr>
          <a:lstStyle/>
          <a:p>
            <a:pPr algn="ctr">
              <a:spcAft>
                <a:spcPts val="0"/>
              </a:spcAft>
            </a:pPr>
            <a:r>
              <a:rPr sz="1400" i="1">
                <a:solidFill>
                  <a:srgbClr val="004143"/>
                </a:solidFill>
                <a:latin typeface="K2D"/>
              </a:rPr>
              <a:t>Ventilation, rør og tekniske anlæg arbejder sammen</a:t>
            </a:r>
          </a:p>
        </p:txBody>
      </p:sp>
    </p:spTree>
    <p:extLst>
      <p:ext uri="{BB962C8B-B14F-4D97-AF65-F5344CB8AC3E}">
        <p14:creationId xmlns:p14="http://schemas.microsoft.com/office/powerpoint/2010/main" val="178090510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B4AE6A8-6D8D-6DA6-C1BD-ECD94C28F79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>
            <a:extLst>
              <a:ext uri="{FF2B5EF4-FFF2-40B4-BE49-F238E27FC236}">
                <a16:creationId xmlns:a16="http://schemas.microsoft.com/office/drawing/2014/main" id="{94B12FAD-0D31-3A33-E4FE-4D91DF9C2C6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21200" y="509902"/>
            <a:ext cx="9614100" cy="618565"/>
          </a:xfrm>
        </p:spPr>
        <p:txBody>
          <a:bodyPr wrap="square"/>
          <a:lstStyle/>
          <a:p>
            <a:pPr algn="l">
              <a:buNone/>
            </a:pPr>
            <a:r>
              <a:rPr lang="da-DK" sz="2800" b="1">
                <a:solidFill>
                  <a:srgbClr val="004143"/>
                </a:solidFill>
                <a:latin typeface="K2D"/>
              </a:rPr>
              <a:t>Hvad laver de i praksis?</a:t>
            </a:r>
            <a:endParaRPr lang="da-DK"/>
          </a:p>
        </p:txBody>
      </p:sp>
      <p:sp>
        <p:nvSpPr>
          <p:cNvPr id="4" name="Pladsholder til tekst 3">
            <a:extLst>
              <a:ext uri="{FF2B5EF4-FFF2-40B4-BE49-F238E27FC236}">
                <a16:creationId xmlns:a16="http://schemas.microsoft.com/office/drawing/2014/main" id="{366E274F-FCFA-14BE-8E3B-80C9B555792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21200" y="1912783"/>
            <a:ext cx="4630194" cy="4269564"/>
          </a:xfrm>
        </p:spPr>
        <p:txBody>
          <a:bodyPr wrap="square" lIns="0" tIns="0" rIns="0" bIns="0"/>
          <a:lstStyle/>
          <a:p>
            <a:pPr marL="342900" indent="-342900" algn="l">
              <a:spcBef>
                <a:spcPts val="0"/>
              </a:spcBef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da-DK" sz="1600" b="0">
                <a:solidFill>
                  <a:srgbClr val="004143"/>
                </a:solidFill>
                <a:latin typeface="K2D Medium"/>
              </a:rPr>
              <a:t>Installerer systemer</a:t>
            </a:r>
            <a:endParaRPr lang="da-DK"/>
          </a:p>
          <a:p>
            <a:pPr marL="342900" indent="-342900" algn="l">
              <a:spcBef>
                <a:spcPts val="0"/>
              </a:spcBef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da-DK" sz="1600" b="0">
                <a:solidFill>
                  <a:srgbClr val="004143"/>
                </a:solidFill>
                <a:latin typeface="K2D Medium"/>
              </a:rPr>
              <a:t>Arbejder med rør og tekniske løsninger</a:t>
            </a:r>
          </a:p>
          <a:p>
            <a:pPr marL="342900" indent="-342900" algn="l">
              <a:spcBef>
                <a:spcPts val="0"/>
              </a:spcBef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da-DK" sz="1600" b="0">
                <a:solidFill>
                  <a:srgbClr val="004143"/>
                </a:solidFill>
                <a:latin typeface="K2D Medium"/>
              </a:rPr>
              <a:t>Sikrer at bygninger fungerer</a:t>
            </a:r>
          </a:p>
        </p:txBody>
      </p:sp>
      <p:pic>
        <p:nvPicPr>
          <p:cNvPr id="5" name="Picture 4" descr="1.jpe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19831" y="1481328"/>
            <a:ext cx="5244633" cy="3493008"/>
          </a:xfrm>
          <a:prstGeom prst="rect">
            <a:avLst/>
          </a:prstGeom>
          <a:ln w="7620">
            <a:solidFill>
              <a:srgbClr val="004143"/>
            </a:solidFill>
          </a:ln>
          <a:effectLst>
            <a:softEdge rad="63500"/>
          </a:effectLst>
        </p:spPr>
      </p:pic>
      <p:sp>
        <p:nvSpPr>
          <p:cNvPr id="6" name="TextBox 5"/>
          <p:cNvSpPr txBox="1"/>
          <p:nvPr/>
        </p:nvSpPr>
        <p:spPr>
          <a:xfrm>
            <a:off x="5419831" y="5065775"/>
            <a:ext cx="5244633" cy="457200"/>
          </a:xfrm>
          <a:prstGeom prst="rect">
            <a:avLst/>
          </a:prstGeom>
          <a:noFill/>
        </p:spPr>
        <p:txBody>
          <a:bodyPr wrap="square" lIns="27432" tIns="18288" rIns="27432" bIns="18288">
            <a:spAutoFit/>
          </a:bodyPr>
          <a:lstStyle/>
          <a:p>
            <a:pPr algn="ctr">
              <a:spcAft>
                <a:spcPts val="0"/>
              </a:spcAft>
            </a:pPr>
            <a:r>
              <a:rPr sz="1400" i="1">
                <a:solidFill>
                  <a:srgbClr val="004143"/>
                </a:solidFill>
                <a:latin typeface="K2D"/>
              </a:rPr>
              <a:t>VVS-arbejde kræver praktisk kunnen og præcision</a:t>
            </a:r>
          </a:p>
        </p:txBody>
      </p:sp>
    </p:spTree>
    <p:extLst>
      <p:ext uri="{BB962C8B-B14F-4D97-AF65-F5344CB8AC3E}">
        <p14:creationId xmlns:p14="http://schemas.microsoft.com/office/powerpoint/2010/main" val="395738370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3D0E219-6BE9-C723-7270-EDB581A4B4B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>
            <a:extLst>
              <a:ext uri="{FF2B5EF4-FFF2-40B4-BE49-F238E27FC236}">
                <a16:creationId xmlns:a16="http://schemas.microsoft.com/office/drawing/2014/main" id="{E0395A7C-8118-38AA-DC31-60B731AB3E5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21200" y="509902"/>
            <a:ext cx="9614100" cy="618565"/>
          </a:xfrm>
        </p:spPr>
        <p:txBody>
          <a:bodyPr wrap="square"/>
          <a:lstStyle/>
          <a:p>
            <a:pPr algn="l">
              <a:buNone/>
            </a:pPr>
            <a:r>
              <a:rPr lang="da-DK" sz="2800" b="1">
                <a:solidFill>
                  <a:srgbClr val="004143"/>
                </a:solidFill>
                <a:latin typeface="K2D"/>
              </a:rPr>
              <a:t>Hvem arbejder der?</a:t>
            </a:r>
            <a:endParaRPr lang="da-DK"/>
          </a:p>
        </p:txBody>
      </p:sp>
      <p:sp>
        <p:nvSpPr>
          <p:cNvPr id="4" name="Pladsholder til tekst 3">
            <a:extLst>
              <a:ext uri="{FF2B5EF4-FFF2-40B4-BE49-F238E27FC236}">
                <a16:creationId xmlns:a16="http://schemas.microsoft.com/office/drawing/2014/main" id="{3F07E4C0-5C5D-E15A-AC24-9D432EA7801F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21200" y="1912783"/>
            <a:ext cx="4630194" cy="4269564"/>
          </a:xfrm>
        </p:spPr>
        <p:txBody>
          <a:bodyPr wrap="square" lIns="0" tIns="0" rIns="0" bIns="0"/>
          <a:lstStyle/>
          <a:p>
            <a:pPr marL="342900" indent="-342900" algn="l">
              <a:spcBef>
                <a:spcPts val="0"/>
              </a:spcBef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da-DK" sz="1600" b="0">
                <a:solidFill>
                  <a:srgbClr val="004143"/>
                </a:solidFill>
                <a:latin typeface="K2D Medium"/>
              </a:rPr>
              <a:t>VVS’ere</a:t>
            </a:r>
            <a:endParaRPr lang="da-DK"/>
          </a:p>
          <a:p>
            <a:pPr marL="342900" indent="-342900" algn="l">
              <a:spcBef>
                <a:spcPts val="0"/>
              </a:spcBef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da-DK" sz="1600" b="0">
                <a:solidFill>
                  <a:srgbClr val="004143"/>
                </a:solidFill>
                <a:latin typeface="K2D Medium"/>
              </a:rPr>
              <a:t>Håndværkere</a:t>
            </a:r>
          </a:p>
          <a:p>
            <a:pPr marL="342900" indent="-342900" algn="l">
              <a:spcBef>
                <a:spcPts val="0"/>
              </a:spcBef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da-DK" sz="1600" b="0">
                <a:solidFill>
                  <a:srgbClr val="004143"/>
                </a:solidFill>
                <a:latin typeface="K2D Medium"/>
              </a:rPr>
              <a:t>Teknik og samarbejde</a:t>
            </a:r>
          </a:p>
        </p:txBody>
      </p:sp>
      <p:pic>
        <p:nvPicPr>
          <p:cNvPr id="5" name="Picture 4" descr="8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32120" y="1423035"/>
            <a:ext cx="4800600" cy="3600450"/>
          </a:xfrm>
          <a:prstGeom prst="rect">
            <a:avLst/>
          </a:prstGeom>
          <a:ln w="7620">
            <a:solidFill>
              <a:srgbClr val="004143"/>
            </a:solidFill>
          </a:ln>
          <a:effectLst>
            <a:softEdge rad="63500"/>
          </a:effectLst>
        </p:spPr>
      </p:pic>
      <p:sp>
        <p:nvSpPr>
          <p:cNvPr id="6" name="TextBox 5"/>
          <p:cNvSpPr txBox="1"/>
          <p:nvPr/>
        </p:nvSpPr>
        <p:spPr>
          <a:xfrm>
            <a:off x="5532120" y="5114925"/>
            <a:ext cx="4800600" cy="457200"/>
          </a:xfrm>
          <a:prstGeom prst="rect">
            <a:avLst/>
          </a:prstGeom>
          <a:noFill/>
        </p:spPr>
        <p:txBody>
          <a:bodyPr wrap="square" lIns="27432" tIns="18288" rIns="27432" bIns="18288">
            <a:spAutoFit/>
          </a:bodyPr>
          <a:lstStyle/>
          <a:p>
            <a:pPr algn="ctr">
              <a:spcAft>
                <a:spcPts val="0"/>
              </a:spcAft>
            </a:pPr>
            <a:r>
              <a:rPr sz="1400" i="1">
                <a:solidFill>
                  <a:srgbClr val="004143"/>
                </a:solidFill>
                <a:latin typeface="K2D"/>
              </a:rPr>
              <a:t>Faglærte medarbejdere løser opgaverne sammen</a:t>
            </a:r>
          </a:p>
        </p:txBody>
      </p:sp>
    </p:spTree>
    <p:extLst>
      <p:ext uri="{BB962C8B-B14F-4D97-AF65-F5344CB8AC3E}">
        <p14:creationId xmlns:p14="http://schemas.microsoft.com/office/powerpoint/2010/main" val="379428164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B9F3039-4F94-BA8D-93D5-C99A73D9B79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>
            <a:extLst>
              <a:ext uri="{FF2B5EF4-FFF2-40B4-BE49-F238E27FC236}">
                <a16:creationId xmlns:a16="http://schemas.microsoft.com/office/drawing/2014/main" id="{E691A012-08F8-A0AC-E2D9-8995BB59CC0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21200" y="509902"/>
            <a:ext cx="9614100" cy="618565"/>
          </a:xfrm>
        </p:spPr>
        <p:txBody>
          <a:bodyPr wrap="square"/>
          <a:lstStyle/>
          <a:p>
            <a:pPr algn="l">
              <a:buNone/>
            </a:pPr>
            <a:r>
              <a:rPr lang="da-DK" sz="2800" b="1">
                <a:solidFill>
                  <a:srgbClr val="004143"/>
                </a:solidFill>
                <a:latin typeface="K2D"/>
              </a:rPr>
              <a:t>Mere end bare rør</a:t>
            </a:r>
            <a:endParaRPr lang="da-DK"/>
          </a:p>
        </p:txBody>
      </p:sp>
      <p:sp>
        <p:nvSpPr>
          <p:cNvPr id="4" name="Pladsholder til tekst 3">
            <a:extLst>
              <a:ext uri="{FF2B5EF4-FFF2-40B4-BE49-F238E27FC236}">
                <a16:creationId xmlns:a16="http://schemas.microsoft.com/office/drawing/2014/main" id="{F590181B-8598-A513-518A-E71A3672F8E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21200" y="1912783"/>
            <a:ext cx="4630194" cy="4269564"/>
          </a:xfrm>
        </p:spPr>
        <p:txBody>
          <a:bodyPr wrap="square" lIns="0" tIns="0" rIns="0" bIns="0"/>
          <a:lstStyle/>
          <a:p>
            <a:pPr marL="342900" indent="-342900" algn="l">
              <a:spcBef>
                <a:spcPts val="0"/>
              </a:spcBef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da-DK" sz="1600" b="0">
                <a:solidFill>
                  <a:srgbClr val="004143"/>
                </a:solidFill>
                <a:latin typeface="K2D Medium"/>
              </a:rPr>
              <a:t>Planlægning</a:t>
            </a:r>
            <a:endParaRPr lang="da-DK"/>
          </a:p>
          <a:p>
            <a:pPr marL="342900" indent="-342900" algn="l">
              <a:spcBef>
                <a:spcPts val="0"/>
              </a:spcBef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da-DK" sz="1600" b="0">
                <a:solidFill>
                  <a:srgbClr val="004143"/>
                </a:solidFill>
                <a:latin typeface="K2D Medium"/>
              </a:rPr>
              <a:t>Funktion</a:t>
            </a:r>
          </a:p>
          <a:p>
            <a:pPr marL="342900" indent="-342900" algn="l">
              <a:spcBef>
                <a:spcPts val="0"/>
              </a:spcBef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da-DK" sz="1600" b="0">
                <a:solidFill>
                  <a:srgbClr val="004143"/>
                </a:solidFill>
                <a:latin typeface="K2D Medium"/>
              </a:rPr>
              <a:t>Brugervenlighed</a:t>
            </a:r>
          </a:p>
        </p:txBody>
      </p:sp>
      <p:pic>
        <p:nvPicPr>
          <p:cNvPr id="5" name="Picture 4" descr="10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12080" y="1408176"/>
            <a:ext cx="2743200" cy="3657600"/>
          </a:xfrm>
          <a:prstGeom prst="rect">
            <a:avLst/>
          </a:prstGeom>
          <a:ln w="7620">
            <a:solidFill>
              <a:srgbClr val="004143"/>
            </a:solidFill>
          </a:ln>
          <a:effectLst>
            <a:softEdge rad="63500"/>
          </a:effectLst>
        </p:spPr>
      </p:pic>
      <p:sp>
        <p:nvSpPr>
          <p:cNvPr id="6" name="TextBox 5"/>
          <p:cNvSpPr txBox="1"/>
          <p:nvPr/>
        </p:nvSpPr>
        <p:spPr>
          <a:xfrm>
            <a:off x="5212080" y="5157216"/>
            <a:ext cx="2743200" cy="457200"/>
          </a:xfrm>
          <a:prstGeom prst="rect">
            <a:avLst/>
          </a:prstGeom>
          <a:noFill/>
        </p:spPr>
        <p:txBody>
          <a:bodyPr wrap="square" lIns="27432" tIns="18288" rIns="27432" bIns="18288">
            <a:spAutoFit/>
          </a:bodyPr>
          <a:lstStyle/>
          <a:p>
            <a:pPr algn="ctr">
              <a:spcAft>
                <a:spcPts val="0"/>
              </a:spcAft>
            </a:pPr>
            <a:r>
              <a:rPr sz="1400" i="1">
                <a:solidFill>
                  <a:srgbClr val="004143"/>
                </a:solidFill>
                <a:latin typeface="K2D"/>
              </a:rPr>
              <a:t>Planlægning og samarbejde er en del af hverdagen</a:t>
            </a:r>
          </a:p>
        </p:txBody>
      </p:sp>
      <p:pic>
        <p:nvPicPr>
          <p:cNvPr id="7" name="Picture 6" descr="5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83046" y="1737360"/>
            <a:ext cx="3230666" cy="2157984"/>
          </a:xfrm>
          <a:prstGeom prst="rect">
            <a:avLst/>
          </a:prstGeom>
          <a:ln w="7620">
            <a:solidFill>
              <a:srgbClr val="004143"/>
            </a:solidFill>
          </a:ln>
          <a:effectLst>
            <a:softEdge rad="63500"/>
          </a:effectLst>
        </p:spPr>
      </p:pic>
      <p:sp>
        <p:nvSpPr>
          <p:cNvPr id="8" name="TextBox 7"/>
          <p:cNvSpPr txBox="1"/>
          <p:nvPr/>
        </p:nvSpPr>
        <p:spPr>
          <a:xfrm>
            <a:off x="8283046" y="3986783"/>
            <a:ext cx="3230666" cy="457200"/>
          </a:xfrm>
          <a:prstGeom prst="rect">
            <a:avLst/>
          </a:prstGeom>
          <a:noFill/>
        </p:spPr>
        <p:txBody>
          <a:bodyPr wrap="square" lIns="27432" tIns="18288" rIns="27432" bIns="18288">
            <a:spAutoFit/>
          </a:bodyPr>
          <a:lstStyle/>
          <a:p>
            <a:pPr algn="ctr">
              <a:spcAft>
                <a:spcPts val="0"/>
              </a:spcAft>
            </a:pPr>
            <a:r>
              <a:rPr sz="1400" i="1">
                <a:solidFill>
                  <a:srgbClr val="004143"/>
                </a:solidFill>
                <a:latin typeface="K2D"/>
              </a:rPr>
              <a:t>Løsningerne skal fungere for mennesker i praksis</a:t>
            </a:r>
          </a:p>
        </p:txBody>
      </p:sp>
    </p:spTree>
    <p:extLst>
      <p:ext uri="{BB962C8B-B14F-4D97-AF65-F5344CB8AC3E}">
        <p14:creationId xmlns:p14="http://schemas.microsoft.com/office/powerpoint/2010/main" val="176756806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1920EA4-1E6C-1AE6-E419-893539F82A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>
            <a:extLst>
              <a:ext uri="{FF2B5EF4-FFF2-40B4-BE49-F238E27FC236}">
                <a16:creationId xmlns:a16="http://schemas.microsoft.com/office/drawing/2014/main" id="{8A29F646-E37D-C496-96B6-066C2795A6A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21200" y="509902"/>
            <a:ext cx="9614100" cy="618565"/>
          </a:xfrm>
        </p:spPr>
        <p:txBody>
          <a:bodyPr wrap="square"/>
          <a:lstStyle/>
          <a:p>
            <a:pPr algn="l">
              <a:buNone/>
            </a:pPr>
            <a:r>
              <a:rPr lang="da-DK" sz="2800" b="1">
                <a:solidFill>
                  <a:srgbClr val="004143"/>
                </a:solidFill>
                <a:latin typeface="K2D"/>
              </a:rPr>
              <a:t>En almindelig dag</a:t>
            </a:r>
            <a:endParaRPr lang="da-DK"/>
          </a:p>
        </p:txBody>
      </p:sp>
      <p:sp>
        <p:nvSpPr>
          <p:cNvPr id="4" name="Pladsholder til tekst 3">
            <a:extLst>
              <a:ext uri="{FF2B5EF4-FFF2-40B4-BE49-F238E27FC236}">
                <a16:creationId xmlns:a16="http://schemas.microsoft.com/office/drawing/2014/main" id="{DA62AFB9-74DB-E99A-55CF-1529567BBD8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21200" y="1912783"/>
            <a:ext cx="4630194" cy="4269564"/>
          </a:xfrm>
        </p:spPr>
        <p:txBody>
          <a:bodyPr wrap="square" lIns="0" tIns="0" rIns="0" bIns="0"/>
          <a:lstStyle/>
          <a:p>
            <a:pPr marL="342900" indent="-342900" algn="l">
              <a:spcBef>
                <a:spcPts val="0"/>
              </a:spcBef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da-DK" sz="1600" b="0">
                <a:solidFill>
                  <a:srgbClr val="004143"/>
                </a:solidFill>
                <a:latin typeface="K2D Medium"/>
              </a:rPr>
              <a:t>Installation</a:t>
            </a:r>
            <a:endParaRPr lang="da-DK"/>
          </a:p>
          <a:p>
            <a:pPr marL="342900" indent="-342900" algn="l">
              <a:spcBef>
                <a:spcPts val="0"/>
              </a:spcBef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da-DK" sz="1600" b="0">
                <a:solidFill>
                  <a:srgbClr val="004143"/>
                </a:solidFill>
                <a:latin typeface="K2D Medium"/>
              </a:rPr>
              <a:t>Vedligehold</a:t>
            </a:r>
          </a:p>
          <a:p>
            <a:pPr marL="342900" indent="-342900" algn="l">
              <a:spcBef>
                <a:spcPts val="0"/>
              </a:spcBef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da-DK" sz="1600" b="0">
                <a:solidFill>
                  <a:srgbClr val="004143"/>
                </a:solidFill>
                <a:latin typeface="K2D Medium"/>
              </a:rPr>
              <a:t>Fejl og løsninger</a:t>
            </a:r>
          </a:p>
        </p:txBody>
      </p:sp>
      <p:pic>
        <p:nvPicPr>
          <p:cNvPr id="5" name="Picture 4" descr="7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53984" y="3038354"/>
            <a:ext cx="3486623" cy="2328956"/>
          </a:xfrm>
          <a:prstGeom prst="rect">
            <a:avLst/>
          </a:prstGeom>
          <a:ln w="7620">
            <a:solidFill>
              <a:srgbClr val="004143"/>
            </a:solidFill>
          </a:ln>
          <a:effectLst>
            <a:softEdge rad="63500"/>
          </a:effectLst>
        </p:spPr>
      </p:pic>
      <p:sp>
        <p:nvSpPr>
          <p:cNvPr id="6" name="TextBox 5"/>
          <p:cNvSpPr txBox="1"/>
          <p:nvPr/>
        </p:nvSpPr>
        <p:spPr>
          <a:xfrm>
            <a:off x="3037238" y="5367310"/>
            <a:ext cx="3148530" cy="457200"/>
          </a:xfrm>
          <a:prstGeom prst="rect">
            <a:avLst/>
          </a:prstGeom>
          <a:noFill/>
        </p:spPr>
        <p:txBody>
          <a:bodyPr wrap="square" lIns="27432" tIns="18288" rIns="27432" bIns="18288">
            <a:spAutoFit/>
          </a:bodyPr>
          <a:lstStyle/>
          <a:p>
            <a:pPr algn="ctr">
              <a:spcAft>
                <a:spcPts val="0"/>
              </a:spcAft>
            </a:pPr>
            <a:r>
              <a:rPr sz="1400" i="1" dirty="0">
                <a:solidFill>
                  <a:srgbClr val="004143"/>
                </a:solidFill>
                <a:latin typeface="K2D"/>
              </a:rPr>
              <a:t>Installation i </a:t>
            </a:r>
            <a:r>
              <a:rPr sz="1400" i="1" dirty="0" err="1">
                <a:solidFill>
                  <a:srgbClr val="004143"/>
                </a:solidFill>
                <a:latin typeface="K2D"/>
              </a:rPr>
              <a:t>en</a:t>
            </a:r>
            <a:r>
              <a:rPr sz="1400" i="1" dirty="0">
                <a:solidFill>
                  <a:srgbClr val="004143"/>
                </a:solidFill>
                <a:latin typeface="K2D"/>
              </a:rPr>
              <a:t> </a:t>
            </a:r>
            <a:r>
              <a:rPr sz="1400" i="1" dirty="0" err="1">
                <a:solidFill>
                  <a:srgbClr val="004143"/>
                </a:solidFill>
                <a:latin typeface="K2D"/>
              </a:rPr>
              <a:t>bolig</a:t>
            </a:r>
            <a:endParaRPr sz="1400" i="1" dirty="0">
              <a:solidFill>
                <a:srgbClr val="004143"/>
              </a:solidFill>
              <a:latin typeface="K2D"/>
            </a:endParaRPr>
          </a:p>
        </p:txBody>
      </p:sp>
      <p:pic>
        <p:nvPicPr>
          <p:cNvPr id="7" name="Picture 6" descr="3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84648" y="1099554"/>
            <a:ext cx="4182512" cy="2785618"/>
          </a:xfrm>
          <a:prstGeom prst="rect">
            <a:avLst/>
          </a:prstGeom>
          <a:ln w="7620">
            <a:solidFill>
              <a:srgbClr val="004143"/>
            </a:solidFill>
          </a:ln>
          <a:effectLst>
            <a:softEdge rad="63500"/>
          </a:effectLst>
        </p:spPr>
      </p:pic>
      <p:sp>
        <p:nvSpPr>
          <p:cNvPr id="8" name="TextBox 7"/>
          <p:cNvSpPr txBox="1"/>
          <p:nvPr/>
        </p:nvSpPr>
        <p:spPr>
          <a:xfrm>
            <a:off x="7384648" y="3885172"/>
            <a:ext cx="4182512" cy="252377"/>
          </a:xfrm>
          <a:prstGeom prst="rect">
            <a:avLst/>
          </a:prstGeom>
          <a:noFill/>
        </p:spPr>
        <p:txBody>
          <a:bodyPr wrap="square" lIns="27432" tIns="18288" rIns="27432" bIns="18288">
            <a:spAutoFit/>
          </a:bodyPr>
          <a:lstStyle/>
          <a:p>
            <a:pPr algn="ctr">
              <a:spcAft>
                <a:spcPts val="0"/>
              </a:spcAft>
            </a:pPr>
            <a:r>
              <a:rPr sz="1400" i="1" dirty="0" err="1">
                <a:solidFill>
                  <a:srgbClr val="004143"/>
                </a:solidFill>
                <a:latin typeface="K2D"/>
              </a:rPr>
              <a:t>Fejlfinding</a:t>
            </a:r>
            <a:r>
              <a:rPr sz="1400" i="1" dirty="0">
                <a:solidFill>
                  <a:srgbClr val="004143"/>
                </a:solidFill>
                <a:latin typeface="K2D"/>
              </a:rPr>
              <a:t> og </a:t>
            </a:r>
            <a:r>
              <a:rPr sz="1400" i="1" dirty="0" err="1">
                <a:solidFill>
                  <a:srgbClr val="004143"/>
                </a:solidFill>
                <a:latin typeface="K2D"/>
              </a:rPr>
              <a:t>vedligehold</a:t>
            </a:r>
            <a:r>
              <a:rPr sz="1400" i="1" dirty="0">
                <a:solidFill>
                  <a:srgbClr val="004143"/>
                </a:solidFill>
                <a:latin typeface="K2D"/>
              </a:rPr>
              <a:t> </a:t>
            </a:r>
            <a:r>
              <a:rPr sz="1400" i="1" dirty="0" err="1">
                <a:solidFill>
                  <a:srgbClr val="004143"/>
                </a:solidFill>
                <a:latin typeface="K2D"/>
              </a:rPr>
              <a:t>på</a:t>
            </a:r>
            <a:r>
              <a:rPr sz="1400" i="1" dirty="0">
                <a:solidFill>
                  <a:srgbClr val="004143"/>
                </a:solidFill>
                <a:latin typeface="K2D"/>
              </a:rPr>
              <a:t> </a:t>
            </a:r>
            <a:r>
              <a:rPr sz="1400" i="1" dirty="0" err="1">
                <a:solidFill>
                  <a:srgbClr val="004143"/>
                </a:solidFill>
                <a:latin typeface="K2D"/>
              </a:rPr>
              <a:t>tekniske</a:t>
            </a:r>
            <a:r>
              <a:rPr sz="1400" i="1" dirty="0">
                <a:solidFill>
                  <a:srgbClr val="004143"/>
                </a:solidFill>
                <a:latin typeface="K2D"/>
              </a:rPr>
              <a:t> </a:t>
            </a:r>
            <a:r>
              <a:rPr sz="1400" i="1" dirty="0" err="1">
                <a:solidFill>
                  <a:srgbClr val="004143"/>
                </a:solidFill>
                <a:latin typeface="K2D"/>
              </a:rPr>
              <a:t>anlæg</a:t>
            </a:r>
            <a:endParaRPr sz="1400" i="1" dirty="0">
              <a:solidFill>
                <a:srgbClr val="004143"/>
              </a:solidFill>
              <a:latin typeface="K2D"/>
            </a:endParaRPr>
          </a:p>
        </p:txBody>
      </p:sp>
    </p:spTree>
    <p:extLst>
      <p:ext uri="{BB962C8B-B14F-4D97-AF65-F5344CB8AC3E}">
        <p14:creationId xmlns:p14="http://schemas.microsoft.com/office/powerpoint/2010/main" val="93123926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Vejle-Grøn">
      <a:dk1>
        <a:srgbClr val="000000"/>
      </a:dk1>
      <a:lt1>
        <a:srgbClr val="F8F8F8"/>
      </a:lt1>
      <a:dk2>
        <a:srgbClr val="004143"/>
      </a:dk2>
      <a:lt2>
        <a:srgbClr val="E8E1D6"/>
      </a:lt2>
      <a:accent1>
        <a:srgbClr val="004143"/>
      </a:accent1>
      <a:accent2>
        <a:srgbClr val="99D0C2"/>
      </a:accent2>
      <a:accent3>
        <a:srgbClr val="D8C5AF"/>
      </a:accent3>
      <a:accent4>
        <a:srgbClr val="F190A3"/>
      </a:accent4>
      <a:accent5>
        <a:srgbClr val="66212F"/>
      </a:accent5>
      <a:accent6>
        <a:srgbClr val="E8E1D6"/>
      </a:accent6>
      <a:hlink>
        <a:srgbClr val="23356E"/>
      </a:hlink>
      <a:folHlink>
        <a:srgbClr val="57256E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/>
      <a:bodyPr rtlCol="0" anchor="ctr"/>
      <a:lstStyle>
        <a:defPPr algn="ctr">
          <a:defRPr sz="2000" dirty="0" smtClean="0">
            <a:latin typeface="K2D" panose="00000500000000000000" pitchFamily="2" charset="-34"/>
            <a:cs typeface="K2D" panose="00000500000000000000" pitchFamily="2" charset="-34"/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txDef>
      <a:spPr>
        <a:noFill/>
      </a:spPr>
      <a:bodyPr wrap="none" rtlCol="0">
        <a:spAutoFit/>
      </a:bodyPr>
      <a:lstStyle>
        <a:defPPr algn="l">
          <a:defRPr sz="2000" dirty="0" smtClean="0">
            <a:solidFill>
              <a:schemeClr val="tx2"/>
            </a:solidFill>
            <a:latin typeface="K2D" panose="00000500000000000000" pitchFamily="2" charset="-34"/>
            <a:cs typeface="K2D" panose="00000500000000000000" pitchFamily="2" charset="-34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Grøn Vejle Kommune.potx" id="{AFAC498B-ECDE-4CB6-BF5A-AF8822C83794}" vid="{DCC10A4E-18DC-438F-8A72-9F73E30AD306}"/>
    </a:ext>
  </a:ext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Grøn Vejle Kommune</Template>
  <TotalTime>154</TotalTime>
  <Words>499</Words>
  <Application>Microsoft Office PowerPoint</Application>
  <PresentationFormat>Widescreen</PresentationFormat>
  <Paragraphs>116</Paragraphs>
  <Slides>7</Slides>
  <Notes>7</Notes>
  <HiddenSlides>0</HiddenSlides>
  <MMClips>0</MMClips>
  <ScaleCrop>false</ScaleCrop>
  <HeadingPairs>
    <vt:vector size="6" baseType="variant">
      <vt:variant>
        <vt:lpstr>Benyttede skrifttyper</vt:lpstr>
      </vt:variant>
      <vt:variant>
        <vt:i4>4</vt:i4>
      </vt:variant>
      <vt:variant>
        <vt:lpstr>Tema</vt:lpstr>
      </vt:variant>
      <vt:variant>
        <vt:i4>1</vt:i4>
      </vt:variant>
      <vt:variant>
        <vt:lpstr>Slidetitler</vt:lpstr>
      </vt:variant>
      <vt:variant>
        <vt:i4>7</vt:i4>
      </vt:variant>
    </vt:vector>
  </HeadingPairs>
  <TitlesOfParts>
    <vt:vector size="12" baseType="lpstr">
      <vt:lpstr>K2D</vt:lpstr>
      <vt:lpstr>K2D Medium</vt:lpstr>
      <vt:lpstr>K2D Light</vt:lpstr>
      <vt:lpstr>Arial</vt:lpstr>
      <vt:lpstr>Office-tema</vt:lpstr>
      <vt:lpstr>PowerPoint-præsentation</vt:lpstr>
      <vt:lpstr>Hvem er Petrowsky VVS?</vt:lpstr>
      <vt:lpstr>Hvad er VVS?</vt:lpstr>
      <vt:lpstr>Hvad laver de i praksis?</vt:lpstr>
      <vt:lpstr>Hvem arbejder der?</vt:lpstr>
      <vt:lpstr>Mere end bare rør</vt:lpstr>
      <vt:lpstr>En almindelig dag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Karina Agerskov Hviid Horsbøl  Sekretariat &amp; Plan  Børn og Unge  Vejle Kommune</dc:creator>
  <cp:lastModifiedBy>Karina Agerskov Hviid Horsbøl  Sekretariat &amp; Plan  Børn og Unge  Vejle Kommune</cp:lastModifiedBy>
  <cp:revision>8</cp:revision>
  <cp:lastPrinted>2021-06-14T08:20:05Z</cp:lastPrinted>
  <dcterms:created xsi:type="dcterms:W3CDTF">2026-06-24T11:44:23Z</dcterms:created>
  <dcterms:modified xsi:type="dcterms:W3CDTF">2026-08-10T12:02:32Z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loudStatistics_StoryID">
    <vt:lpwstr>4f1410bd-3883-4948-8e5b-cdd12feccc82</vt:lpwstr>
  </property>
</Properties>
</file>