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797675" cy="9926638"/>
  <p:embeddedFontLst>
    <p:embeddedFont>
      <p:font typeface="K2D" panose="00000500000000000000" pitchFamily="2" charset="-34"/>
      <p:regular r:id="rId10"/>
      <p:bold r:id="rId11"/>
      <p:italic r:id="rId12"/>
      <p:boldItalic r:id="rId13"/>
    </p:embeddedFont>
    <p:embeddedFont>
      <p:font typeface="K2D Light" panose="00000400000000000000" pitchFamily="2" charset="-34"/>
      <p:regular r:id="rId14"/>
      <p:italic r:id="rId15"/>
    </p:embeddedFont>
    <p:embeddedFont>
      <p:font typeface="K2D Medium" panose="00000600000000000000" pitchFamily="2" charset="-34"/>
      <p:regular r:id="rId16"/>
      <p:italic r:id="rId17"/>
    </p:embeddedFont>
    <p:embeddedFont>
      <p:font typeface="Segoe UI" panose="020B0502040204020203" pitchFamily="34" charset="0"/>
      <p:regular r:id="rId18"/>
      <p:bold r:id="rId19"/>
      <p:italic r:id="rId20"/>
      <p:boldItalic r:id="rId21"/>
    </p:embeddedFont>
  </p:embeddedFontLst>
  <p:defaultTextStyle>
    <a:defPPr>
      <a:defRPr lang="da-DK"/>
    </a:defPPr>
    <a:lvl1pPr marL="0" algn="l" defTabSz="1385196" rtl="0" eaLnBrk="1" latinLnBrk="0" hangingPunct="1">
      <a:defRPr sz="2727" kern="1200">
        <a:solidFill>
          <a:schemeClr val="tx1"/>
        </a:solidFill>
        <a:latin typeface="+mn-lt"/>
        <a:ea typeface="+mn-ea"/>
        <a:cs typeface="+mn-cs"/>
      </a:defRPr>
    </a:lvl1pPr>
    <a:lvl2pPr marL="692600" algn="l" defTabSz="1385196" rtl="0" eaLnBrk="1" latinLnBrk="0" hangingPunct="1">
      <a:defRPr sz="2727" kern="1200">
        <a:solidFill>
          <a:schemeClr val="tx1"/>
        </a:solidFill>
        <a:latin typeface="+mn-lt"/>
        <a:ea typeface="+mn-ea"/>
        <a:cs typeface="+mn-cs"/>
      </a:defRPr>
    </a:lvl2pPr>
    <a:lvl3pPr marL="1385196" algn="l" defTabSz="1385196" rtl="0" eaLnBrk="1" latinLnBrk="0" hangingPunct="1">
      <a:defRPr sz="2727" kern="1200">
        <a:solidFill>
          <a:schemeClr val="tx1"/>
        </a:solidFill>
        <a:latin typeface="+mn-lt"/>
        <a:ea typeface="+mn-ea"/>
        <a:cs typeface="+mn-cs"/>
      </a:defRPr>
    </a:lvl3pPr>
    <a:lvl4pPr marL="2077799" algn="l" defTabSz="1385196" rtl="0" eaLnBrk="1" latinLnBrk="0" hangingPunct="1">
      <a:defRPr sz="2727" kern="1200">
        <a:solidFill>
          <a:schemeClr val="tx1"/>
        </a:solidFill>
        <a:latin typeface="+mn-lt"/>
        <a:ea typeface="+mn-ea"/>
        <a:cs typeface="+mn-cs"/>
      </a:defRPr>
    </a:lvl4pPr>
    <a:lvl5pPr marL="2770396" algn="l" defTabSz="1385196" rtl="0" eaLnBrk="1" latinLnBrk="0" hangingPunct="1">
      <a:defRPr sz="2727" kern="1200">
        <a:solidFill>
          <a:schemeClr val="tx1"/>
        </a:solidFill>
        <a:latin typeface="+mn-lt"/>
        <a:ea typeface="+mn-ea"/>
        <a:cs typeface="+mn-cs"/>
      </a:defRPr>
    </a:lvl5pPr>
    <a:lvl6pPr marL="3462995" algn="l" defTabSz="1385196" rtl="0" eaLnBrk="1" latinLnBrk="0" hangingPunct="1">
      <a:defRPr sz="2727" kern="1200">
        <a:solidFill>
          <a:schemeClr val="tx1"/>
        </a:solidFill>
        <a:latin typeface="+mn-lt"/>
        <a:ea typeface="+mn-ea"/>
        <a:cs typeface="+mn-cs"/>
      </a:defRPr>
    </a:lvl6pPr>
    <a:lvl7pPr marL="4155591" algn="l" defTabSz="1385196" rtl="0" eaLnBrk="1" latinLnBrk="0" hangingPunct="1">
      <a:defRPr sz="2727" kern="1200">
        <a:solidFill>
          <a:schemeClr val="tx1"/>
        </a:solidFill>
        <a:latin typeface="+mn-lt"/>
        <a:ea typeface="+mn-ea"/>
        <a:cs typeface="+mn-cs"/>
      </a:defRPr>
    </a:lvl7pPr>
    <a:lvl8pPr marL="4848193" algn="l" defTabSz="1385196" rtl="0" eaLnBrk="1" latinLnBrk="0" hangingPunct="1">
      <a:defRPr sz="2727" kern="1200">
        <a:solidFill>
          <a:schemeClr val="tx1"/>
        </a:solidFill>
        <a:latin typeface="+mn-lt"/>
        <a:ea typeface="+mn-ea"/>
        <a:cs typeface="+mn-cs"/>
      </a:defRPr>
    </a:lvl8pPr>
    <a:lvl9pPr marL="5540793" algn="l" defTabSz="1385196" rtl="0" eaLnBrk="1" latinLnBrk="0" hangingPunct="1">
      <a:defRPr sz="272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68886" autoAdjust="0"/>
  </p:normalViewPr>
  <p:slideViewPr>
    <p:cSldViewPr snapToGrid="0">
      <p:cViewPr varScale="1">
        <p:scale>
          <a:sx n="76" d="100"/>
          <a:sy n="76" d="100"/>
        </p:scale>
        <p:origin x="18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Agerskov Hviid Horsbøl  Sekretariat &amp; Plan  Børn og Unge  Vejle Kommune" userId="d3811fda-c0a8-4ad6-8b61-f222a25a693d" providerId="ADAL" clId="{9E07A86E-4EA2-4853-A736-0D9219C96429}"/>
    <pc:docChg chg="custSel modSld">
      <pc:chgData name="Karina Agerskov Hviid Horsbøl  Sekretariat &amp; Plan  Børn og Unge  Vejle Kommune" userId="d3811fda-c0a8-4ad6-8b61-f222a25a693d" providerId="ADAL" clId="{9E07A86E-4EA2-4853-A736-0D9219C96429}" dt="2026-09-08T11:38:43.131" v="18" actId="20577"/>
      <pc:docMkLst>
        <pc:docMk/>
      </pc:docMkLst>
      <pc:sldChg chg="addSp delSp modSp mod">
        <pc:chgData name="Karina Agerskov Hviid Horsbøl  Sekretariat &amp; Plan  Børn og Unge  Vejle Kommune" userId="d3811fda-c0a8-4ad6-8b61-f222a25a693d" providerId="ADAL" clId="{9E07A86E-4EA2-4853-A736-0D9219C96429}" dt="2026-09-08T10:43:30.533" v="4" actId="1440"/>
        <pc:sldMkLst>
          <pc:docMk/>
          <pc:sldMk cId="4262449864" sldId="261"/>
        </pc:sldMkLst>
        <pc:picChg chg="del">
          <ac:chgData name="Karina Agerskov Hviid Horsbøl  Sekretariat &amp; Plan  Børn og Unge  Vejle Kommune" userId="d3811fda-c0a8-4ad6-8b61-f222a25a693d" providerId="ADAL" clId="{9E07A86E-4EA2-4853-A736-0D9219C96429}" dt="2026-09-08T10:43:02.015" v="0" actId="21"/>
          <ac:picMkLst>
            <pc:docMk/>
            <pc:sldMk cId="4262449864" sldId="261"/>
            <ac:picMk id="4" creationId="{6586EA3C-3CEE-334E-A727-36B8DC3DF59F}"/>
          </ac:picMkLst>
        </pc:picChg>
        <pc:picChg chg="add mod">
          <ac:chgData name="Karina Agerskov Hviid Horsbøl  Sekretariat &amp; Plan  Børn og Unge  Vejle Kommune" userId="d3811fda-c0a8-4ad6-8b61-f222a25a693d" providerId="ADAL" clId="{9E07A86E-4EA2-4853-A736-0D9219C96429}" dt="2026-09-08T10:43:30.533" v="4" actId="1440"/>
          <ac:picMkLst>
            <pc:docMk/>
            <pc:sldMk cId="4262449864" sldId="261"/>
            <ac:picMk id="5" creationId="{7F4BA85C-424A-F724-4994-5268CB58BEBA}"/>
          </ac:picMkLst>
        </pc:picChg>
      </pc:sldChg>
      <pc:sldChg chg="addSp delSp modSp mod">
        <pc:chgData name="Karina Agerskov Hviid Horsbøl  Sekretariat &amp; Plan  Børn og Unge  Vejle Kommune" userId="d3811fda-c0a8-4ad6-8b61-f222a25a693d" providerId="ADAL" clId="{9E07A86E-4EA2-4853-A736-0D9219C96429}" dt="2026-09-08T11:38:43.131" v="18" actId="20577"/>
        <pc:sldMkLst>
          <pc:docMk/>
          <pc:sldMk cId="3132437435" sldId="262"/>
        </pc:sldMkLst>
        <pc:spChg chg="mod">
          <ac:chgData name="Karina Agerskov Hviid Horsbøl  Sekretariat &amp; Plan  Børn og Unge  Vejle Kommune" userId="d3811fda-c0a8-4ad6-8b61-f222a25a693d" providerId="ADAL" clId="{9E07A86E-4EA2-4853-A736-0D9219C96429}" dt="2026-09-08T11:38:43.131" v="18" actId="20577"/>
          <ac:spMkLst>
            <pc:docMk/>
            <pc:sldMk cId="3132437435" sldId="262"/>
            <ac:spMk id="15" creationId="{00000000-0000-0000-0000-000000000000}"/>
          </ac:spMkLst>
        </pc:spChg>
        <pc:picChg chg="add mod">
          <ac:chgData name="Karina Agerskov Hviid Horsbøl  Sekretariat &amp; Plan  Børn og Unge  Vejle Kommune" userId="d3811fda-c0a8-4ad6-8b61-f222a25a693d" providerId="ADAL" clId="{9E07A86E-4EA2-4853-A736-0D9219C96429}" dt="2026-09-08T10:43:57.885" v="9" actId="1440"/>
          <ac:picMkLst>
            <pc:docMk/>
            <pc:sldMk cId="3132437435" sldId="262"/>
            <ac:picMk id="4" creationId="{59979D9C-A59F-3187-FADA-D723672541A7}"/>
          </ac:picMkLst>
        </pc:picChg>
        <pc:picChg chg="del">
          <ac:chgData name="Karina Agerskov Hviid Horsbøl  Sekretariat &amp; Plan  Børn og Unge  Vejle Kommune" userId="d3811fda-c0a8-4ad6-8b61-f222a25a693d" providerId="ADAL" clId="{9E07A86E-4EA2-4853-A736-0D9219C96429}" dt="2026-09-08T10:43:42.598" v="5" actId="21"/>
          <ac:picMkLst>
            <pc:docMk/>
            <pc:sldMk cId="3132437435" sldId="262"/>
            <ac:picMk id="6" creationId="{AC687A49-C598-236C-D36E-42A9EAB8DCFB}"/>
          </ac:picMkLst>
        </pc:picChg>
        <pc:picChg chg="add mod">
          <ac:chgData name="Karina Agerskov Hviid Horsbøl  Sekretariat &amp; Plan  Børn og Unge  Vejle Kommune" userId="d3811fda-c0a8-4ad6-8b61-f222a25a693d" providerId="ADAL" clId="{9E07A86E-4EA2-4853-A736-0D9219C96429}" dt="2026-09-08T10:44:21.372" v="16" actId="1440"/>
          <ac:picMkLst>
            <pc:docMk/>
            <pc:sldMk cId="3132437435" sldId="262"/>
            <ac:picMk id="7" creationId="{1945854F-D8A9-024D-5AC6-FC8572E0BEC9}"/>
          </ac:picMkLst>
        </pc:picChg>
        <pc:picChg chg="del">
          <ac:chgData name="Karina Agerskov Hviid Horsbøl  Sekretariat &amp; Plan  Børn og Unge  Vejle Kommune" userId="d3811fda-c0a8-4ad6-8b61-f222a25a693d" providerId="ADAL" clId="{9E07A86E-4EA2-4853-A736-0D9219C96429}" dt="2026-09-08T10:44:04.662" v="10" actId="21"/>
          <ac:picMkLst>
            <pc:docMk/>
            <pc:sldMk cId="3132437435" sldId="262"/>
            <ac:picMk id="8" creationId="{BF1BBEFE-E4E2-DCDC-E1D3-A870FAC10C8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036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I det her forløb skal vi arbejde med en rigtig arbejdsplads.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I dag skal I først lære virksomheden at </a:t>
            </a:r>
            <a:r>
              <a:rPr lang="da-DK" b="0" i="0">
                <a:effectLst/>
                <a:latin typeface="Segoe UI" panose="020B0502040204020203" pitchFamily="34" charset="0"/>
              </a:rPr>
              <a:t>kende.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/>
                <a:cs typeface="Segoe UI"/>
              </a:rPr>
              <a:t> Casen handler om Vejle Sygehus’ køkken – altså det sted, hvor der bliver lavet og serveret mad på sygehuset.</a:t>
            </a:r>
          </a:p>
          <a:p>
            <a:endParaRPr lang="da-DK" dirty="0"/>
          </a:p>
          <a:p>
            <a:pPr>
              <a:lnSpc>
                <a:spcPts val="1500"/>
              </a:lnSpc>
            </a:pPr>
            <a:endParaRPr lang="da-DK" dirty="0">
              <a:solidFill>
                <a:srgbClr val="444444"/>
              </a:solidFill>
            </a:endParaRPr>
          </a:p>
          <a:p>
            <a:pPr>
              <a:lnSpc>
                <a:spcPts val="1500"/>
              </a:lnSpc>
            </a:pPr>
            <a:r>
              <a:rPr lang="da-DK" i="1"/>
              <a:t>Klik på video-ikonet for at åbne hjemmesiden med billed- og videomateriale til virksomheden.</a:t>
            </a: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F6EA4-72D2-4E22-818E-1A758EDC654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1257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Vejle Sygehus er et hospital i Region Syddanmark.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Det er et sted, hvor der hver dag kommer mange mennesker – både patienter, pårørende og ansatte.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Sygehuset er i gang hele døgnet, og derfor skal alle funktioner også fungere hele tiden.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F6EA4-72D2-4E22-818E-1A758EDC6545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493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Et køkken på et sygehus laver ikke bare mad som i et almindelig skolekøkken.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Maden skal tilpasses forskellige behov – fx patienter med nedsat appetit og behov for ekstra energi og protein.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Køkkenet laver mad til både ansatte, gæster og patienter.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F6EA4-72D2-4E22-818E-1A758EDC6545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038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A5670-03A9-A2C2-80ED-64CD21FF0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4FA92C3-5C3C-A833-358E-B7A929A17E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2CF8EC3-A293-B9ED-3810-F7BEA1466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Der arbejder forskellige faglærte mennesker i køkkenet.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Det kan fx være ernæringsassistenter, bagere og husassistenter.</a:t>
            </a:r>
          </a:p>
          <a:p>
            <a:pPr fontAlgn="t">
              <a:lnSpc>
                <a:spcPts val="1500"/>
              </a:lnSpc>
              <a:buNone/>
            </a:pPr>
            <a:r>
              <a:rPr lang="da-DK" dirty="0"/>
              <a:t>De har uddannelser, hvor de arbejder med mad, ernæring, hygiejne og fødevaresikkerhed – og samarbejde i en travl hverdag.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8CC7113-C4F0-14DA-A04A-E3E3BE0CA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F6EA4-72D2-4E22-818E-1A758EDC6545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0647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2401F-C42F-262B-3470-1EEA60081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2F850DF-1A94-7B65-3583-D55264B42E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9DC7738-A8D2-0C96-1980-CE69B2961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Arbejdet i en køkkenet handler ikke kun om at lave maden.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Der er også planlægning, samarbejde, kundekontakt, rengøring og mange faste rutiner. </a:t>
            </a:r>
          </a:p>
          <a:p>
            <a:r>
              <a:rPr lang="da-DK" dirty="0"/>
              <a:t>Alle opgaver hænger sammen, og hvis noget ikke fungerer, påvirker det de andre – derfor er planlægning og struktur vigtigt i køkkenet.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0047156-D2E3-23E0-4687-04808B81E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F6EA4-72D2-4E22-818E-1A758EDC6545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5936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D1961-A7FA-1772-4D5E-C783C4135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4764B29-CA31-F931-E1C6-33C115D00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8DA7635-4F63-2203-2D3E-D3882331F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En arbejdsdag i køkkenet starter ofte tidligt.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Der er faste tidspunkter, hvor maden skal være klar.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Det kræver planlægning og godt samarbejde, fordi mange mennesker er afhængige af, at arbejdet bliver gjort rigtigt og til tiden.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62E68F9-57C4-EC21-E85F-4E6D400E1C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F6EA4-72D2-4E22-818E-1A758EDC6545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2774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AB8BD-B95E-A001-75AD-8D7F88929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7FE7C93-A599-451E-872E-D89A65FA9F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DE2B2764-D6EC-E600-6D91-8EC5DC0DA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Køkkenet er en vigtig del af hverdagen på sygehuset.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Maden har betydning for både trivsel og energi, og arbejdet i køkkenet er med til at få sygehuset til at fungere. </a:t>
            </a:r>
          </a:p>
          <a:p>
            <a:pPr fontAlgn="t">
              <a:lnSpc>
                <a:spcPts val="1500"/>
              </a:lnSpc>
              <a:buNone/>
            </a:pPr>
            <a:r>
              <a:rPr lang="da-DK" b="0" i="0" dirty="0">
                <a:effectLst/>
                <a:latin typeface="Segoe UI" panose="020B0502040204020203" pitchFamily="34" charset="0"/>
              </a:rPr>
              <a:t>Det er et job med ansvar og faglighed.</a:t>
            </a:r>
          </a:p>
          <a:p>
            <a:pPr fontAlgn="t">
              <a:lnSpc>
                <a:spcPts val="1500"/>
              </a:lnSpc>
              <a:buNone/>
            </a:pPr>
            <a:endParaRPr lang="da-DK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B19839E-C534-C7B7-12CE-6C938847B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F6EA4-72D2-4E22-818E-1A758EDC6545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3636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200" y="2980800"/>
            <a:ext cx="8868514" cy="1080000"/>
          </a:xfrm>
        </p:spPr>
        <p:txBody>
          <a:bodyPr anchor="t"/>
          <a:lstStyle>
            <a:lvl1pPr algn="l">
              <a:defRPr sz="6600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E718B0-B1C3-49DA-80D7-016684D3C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200" y="533990"/>
            <a:ext cx="9144000" cy="396000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226346" indent="0" algn="ctr">
              <a:buNone/>
              <a:defRPr sz="991"/>
            </a:lvl2pPr>
            <a:lvl3pPr marL="452691" indent="0" algn="ctr">
              <a:buNone/>
              <a:defRPr sz="892"/>
            </a:lvl3pPr>
            <a:lvl4pPr marL="679038" indent="0" algn="ctr">
              <a:buNone/>
              <a:defRPr sz="792"/>
            </a:lvl4pPr>
            <a:lvl5pPr marL="905381" indent="0" algn="ctr">
              <a:buNone/>
              <a:defRPr sz="792"/>
            </a:lvl5pPr>
            <a:lvl6pPr marL="1131726" indent="0" algn="ctr">
              <a:buNone/>
              <a:defRPr sz="792"/>
            </a:lvl6pPr>
            <a:lvl7pPr marL="1358071" indent="0" algn="ctr">
              <a:buNone/>
              <a:defRPr sz="792"/>
            </a:lvl7pPr>
            <a:lvl8pPr marL="1584415" indent="0" algn="ctr">
              <a:buNone/>
              <a:defRPr sz="792"/>
            </a:lvl8pPr>
            <a:lvl9pPr marL="1810760" indent="0" algn="ctr">
              <a:buNone/>
              <a:defRPr sz="792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8534E40B-D120-400A-B347-AFFB07458E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20000"/>
            <a:ext cx="4443763" cy="396000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219400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216B3EB0-9F03-40A5-A1E2-BFB919D729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ikonet for at indsætte et baggrundsbillede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3076" y="2232000"/>
            <a:ext cx="7808492" cy="899327"/>
          </a:xfrm>
        </p:spPr>
        <p:txBody>
          <a:bodyPr anchor="t"/>
          <a:lstStyle>
            <a:lvl1pPr algn="l">
              <a:defRPr sz="6600">
                <a:solidFill>
                  <a:schemeClr val="accent1"/>
                </a:solidFill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4" name="Pladsholder til tekst 9">
            <a:extLst>
              <a:ext uri="{FF2B5EF4-FFF2-40B4-BE49-F238E27FC236}">
                <a16:creationId xmlns:a16="http://schemas.microsoft.com/office/drawing/2014/main" id="{0F03B564-F818-4EFC-96BB-AEB9160655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200" y="6119999"/>
            <a:ext cx="4523662" cy="316311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solidFill>
                  <a:schemeClr val="tx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solidFill>
                  <a:schemeClr val="bg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solidFill>
                  <a:schemeClr val="bg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solidFill>
                  <a:schemeClr val="bg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solidFill>
                  <a:schemeClr val="bg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16085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opstill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A1482801-5B44-B7CA-2C4F-CA46B91EA5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546848"/>
            <a:ext cx="9606900" cy="582705"/>
          </a:xfrm>
        </p:spPr>
        <p:txBody>
          <a:bodyPr tIns="360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B0934C-AF75-4B4E-933E-976996E4E7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2001" y="1210236"/>
            <a:ext cx="9614100" cy="432335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226345" indent="0">
              <a:buFontTx/>
              <a:buNone/>
              <a:defRPr sz="2400"/>
            </a:lvl2pPr>
            <a:lvl3pPr marL="452690" indent="0">
              <a:buFontTx/>
              <a:buNone/>
              <a:defRPr sz="2400"/>
            </a:lvl3pPr>
            <a:lvl4pPr marL="679035" indent="0">
              <a:buFontTx/>
              <a:buNone/>
              <a:defRPr sz="2400"/>
            </a:lvl4pPr>
            <a:lvl5pPr marL="905380" indent="0">
              <a:buFontTx/>
              <a:buNone/>
              <a:defRPr sz="2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2" name="Pladsholder til tekst 9">
            <a:extLst>
              <a:ext uri="{FF2B5EF4-FFF2-40B4-BE49-F238E27FC236}">
                <a16:creationId xmlns:a16="http://schemas.microsoft.com/office/drawing/2014/main" id="{6735D9A1-9B3A-4681-9EBB-1A5229CE04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20000"/>
            <a:ext cx="4763359" cy="378454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87615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546847"/>
            <a:ext cx="9614100" cy="618565"/>
          </a:xfrm>
        </p:spPr>
        <p:txBody>
          <a:bodyPr tIns="360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B0934C-AF75-4B4E-933E-976996E4E7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2000" y="1264024"/>
            <a:ext cx="9614100" cy="4269564"/>
          </a:xfrm>
        </p:spPr>
        <p:txBody>
          <a:bodyPr tIns="46800">
            <a:normAutofit/>
          </a:bodyPr>
          <a:lstStyle>
            <a:lvl1pPr marL="0" indent="0">
              <a:buFontTx/>
              <a:buNone/>
              <a:defRPr sz="2400"/>
            </a:lvl1pPr>
            <a:lvl2pPr marL="226345" indent="0">
              <a:buFontTx/>
              <a:buNone/>
              <a:defRPr sz="2400"/>
            </a:lvl2pPr>
            <a:lvl3pPr marL="452690" indent="0">
              <a:buFontTx/>
              <a:buNone/>
              <a:defRPr sz="2400"/>
            </a:lvl3pPr>
            <a:lvl4pPr marL="679035" indent="0">
              <a:buFontTx/>
              <a:buNone/>
              <a:defRPr sz="2400"/>
            </a:lvl4pPr>
            <a:lvl5pPr marL="905380" indent="0">
              <a:buFontTx/>
              <a:buNone/>
              <a:defRPr sz="2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C36E812D-9135-45B5-8B8D-D300B7663C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100" y="6013314"/>
            <a:ext cx="828000" cy="332101"/>
          </a:xfrm>
          <a:prstGeom prst="rect">
            <a:avLst/>
          </a:prstGeom>
        </p:spPr>
      </p:pic>
      <p:sp>
        <p:nvSpPr>
          <p:cNvPr id="12" name="Pladsholder til tekst 9">
            <a:extLst>
              <a:ext uri="{FF2B5EF4-FFF2-40B4-BE49-F238E27FC236}">
                <a16:creationId xmlns:a16="http://schemas.microsoft.com/office/drawing/2014/main" id="{4E87056D-8873-4113-84B2-795596C5C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20000"/>
            <a:ext cx="4887647" cy="396210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549359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546848"/>
            <a:ext cx="9606900" cy="582705"/>
          </a:xfrm>
        </p:spPr>
        <p:txBody>
          <a:bodyPr tIns="360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B0934C-AF75-4B4E-933E-976996E4E7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2001" y="1210236"/>
            <a:ext cx="9614100" cy="432335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226345" indent="0">
              <a:buFontTx/>
              <a:buNone/>
              <a:defRPr sz="2400"/>
            </a:lvl2pPr>
            <a:lvl3pPr marL="452690" indent="0">
              <a:buFontTx/>
              <a:buNone/>
              <a:defRPr sz="2400"/>
            </a:lvl3pPr>
            <a:lvl4pPr marL="679035" indent="0">
              <a:buFontTx/>
              <a:buNone/>
              <a:defRPr sz="2400"/>
            </a:lvl4pPr>
            <a:lvl5pPr marL="905380" indent="0">
              <a:buFontTx/>
              <a:buNone/>
              <a:defRPr sz="2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D3BDFA6D-7882-40F4-A389-EC3B43D299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100" y="6013314"/>
            <a:ext cx="828000" cy="332101"/>
          </a:xfrm>
          <a:prstGeom prst="rect">
            <a:avLst/>
          </a:prstGeom>
        </p:spPr>
      </p:pic>
      <p:sp>
        <p:nvSpPr>
          <p:cNvPr id="12" name="Pladsholder til tekst 9">
            <a:extLst>
              <a:ext uri="{FF2B5EF4-FFF2-40B4-BE49-F238E27FC236}">
                <a16:creationId xmlns:a16="http://schemas.microsoft.com/office/drawing/2014/main" id="{6735D9A1-9B3A-4681-9EBB-1A5229CE04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19999"/>
            <a:ext cx="4976423" cy="332101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88755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546847"/>
            <a:ext cx="9613802" cy="546847"/>
          </a:xfrm>
        </p:spPr>
        <p:txBody>
          <a:bodyPr tIns="36000" anchor="t"/>
          <a:lstStyle>
            <a:lvl1pPr algn="l">
              <a:defRPr sz="4000" b="1">
                <a:solidFill>
                  <a:schemeClr val="bg2"/>
                </a:solidFill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B0934C-AF75-4B4E-933E-976996E4E7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2000" y="1264024"/>
            <a:ext cx="9613802" cy="426956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bg2"/>
                </a:solidFill>
              </a:defRPr>
            </a:lvl1pPr>
            <a:lvl2pPr marL="226345" indent="0">
              <a:buFontTx/>
              <a:buNone/>
              <a:defRPr sz="2400">
                <a:solidFill>
                  <a:schemeClr val="bg2"/>
                </a:solidFill>
              </a:defRPr>
            </a:lvl2pPr>
            <a:lvl3pPr marL="452690" indent="0">
              <a:buFontTx/>
              <a:buNone/>
              <a:defRPr sz="2400">
                <a:solidFill>
                  <a:schemeClr val="bg2"/>
                </a:solidFill>
              </a:defRPr>
            </a:lvl3pPr>
            <a:lvl4pPr marL="679035" indent="0">
              <a:buFontTx/>
              <a:buNone/>
              <a:defRPr sz="2400">
                <a:solidFill>
                  <a:schemeClr val="bg2"/>
                </a:solidFill>
              </a:defRPr>
            </a:lvl4pPr>
            <a:lvl5pPr marL="905380" indent="0">
              <a:buFontTx/>
              <a:buNone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9" name="Billede 8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B0BE3ED7-5E16-4899-AF16-30392544FD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802" y="6013247"/>
            <a:ext cx="828000" cy="331200"/>
          </a:xfrm>
          <a:prstGeom prst="rect">
            <a:avLst/>
          </a:prstGeom>
        </p:spPr>
      </p:pic>
      <p:sp>
        <p:nvSpPr>
          <p:cNvPr id="13" name="Pladsholder til tekst 9">
            <a:extLst>
              <a:ext uri="{FF2B5EF4-FFF2-40B4-BE49-F238E27FC236}">
                <a16:creationId xmlns:a16="http://schemas.microsoft.com/office/drawing/2014/main" id="{C9DEC187-92B0-4AC2-B6F0-10D47BB0EF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200" y="6120000"/>
            <a:ext cx="4807748" cy="331200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92541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110ED372-47B2-4A33-AEFA-182E2072B2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639" y="6025976"/>
            <a:ext cx="828000" cy="332101"/>
          </a:xfrm>
          <a:prstGeom prst="rect">
            <a:avLst/>
          </a:prstGeom>
        </p:spPr>
      </p:pic>
      <p:sp>
        <p:nvSpPr>
          <p:cNvPr id="18" name="Pladsholder til billede 17">
            <a:extLst>
              <a:ext uri="{FF2B5EF4-FFF2-40B4-BE49-F238E27FC236}">
                <a16:creationId xmlns:a16="http://schemas.microsoft.com/office/drawing/2014/main" id="{5156109B-6456-499C-826A-F40323EF846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156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76853 h 6858000"/>
              <a:gd name="connsiteX5" fmla="*/ 4802244 w 12192000"/>
              <a:gd name="connsiteY5" fmla="*/ 5576853 h 6858000"/>
              <a:gd name="connsiteX6" fmla="*/ 4802244 w 12192000"/>
              <a:gd name="connsiteY6" fmla="*/ 1281146 h 6858000"/>
              <a:gd name="connsiteX7" fmla="*/ 0 w 12192000"/>
              <a:gd name="connsiteY7" fmla="*/ 12811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76853"/>
                </a:lnTo>
                <a:lnTo>
                  <a:pt x="4802244" y="5576853"/>
                </a:lnTo>
                <a:lnTo>
                  <a:pt x="4802244" y="1281146"/>
                </a:lnTo>
                <a:lnTo>
                  <a:pt x="0" y="128114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da-DK" dirty="0"/>
              <a:t>Klik på ikonet for at indsætte et billede – husk Vejle Logo skal være på billede – det på skærmen overskrives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11C5982-26D2-4A3E-8F05-EBC8880D0FB4}"/>
              </a:ext>
            </a:extLst>
          </p:cNvPr>
          <p:cNvSpPr/>
          <p:nvPr userDrawn="1"/>
        </p:nvSpPr>
        <p:spPr>
          <a:xfrm>
            <a:off x="-13157" y="1281147"/>
            <a:ext cx="4854872" cy="42957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118" y="2988000"/>
            <a:ext cx="4079686" cy="1672863"/>
          </a:xfrm>
        </p:spPr>
        <p:txBody>
          <a:bodyPr tIns="360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E718B0-B1C3-49DA-80D7-016684D3C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117" y="2196000"/>
            <a:ext cx="4079686" cy="396000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226346" indent="0" algn="ctr">
              <a:buNone/>
              <a:defRPr sz="991"/>
            </a:lvl2pPr>
            <a:lvl3pPr marL="452691" indent="0" algn="ctr">
              <a:buNone/>
              <a:defRPr sz="892"/>
            </a:lvl3pPr>
            <a:lvl4pPr marL="679038" indent="0" algn="ctr">
              <a:buNone/>
              <a:defRPr sz="792"/>
            </a:lvl4pPr>
            <a:lvl5pPr marL="905381" indent="0" algn="ctr">
              <a:buNone/>
              <a:defRPr sz="792"/>
            </a:lvl5pPr>
            <a:lvl6pPr marL="1131726" indent="0" algn="ctr">
              <a:buNone/>
              <a:defRPr sz="792"/>
            </a:lvl6pPr>
            <a:lvl7pPr marL="1358071" indent="0" algn="ctr">
              <a:buNone/>
              <a:defRPr sz="792"/>
            </a:lvl7pPr>
            <a:lvl8pPr marL="1584415" indent="0" algn="ctr">
              <a:buNone/>
              <a:defRPr sz="792"/>
            </a:lvl8pPr>
            <a:lvl9pPr marL="1810760" indent="0" algn="ctr">
              <a:buNone/>
              <a:defRPr sz="792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3" name="Pladsholder til tekst 9">
            <a:extLst>
              <a:ext uri="{FF2B5EF4-FFF2-40B4-BE49-F238E27FC236}">
                <a16:creationId xmlns:a16="http://schemas.microsoft.com/office/drawing/2014/main" id="{3D1827FE-AA93-45B2-8B48-508F2502D2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19999"/>
            <a:ext cx="4854871" cy="332101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solidFill>
                  <a:schemeClr val="tx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solidFill>
                  <a:schemeClr val="bg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solidFill>
                  <a:schemeClr val="bg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solidFill>
                  <a:schemeClr val="bg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solidFill>
                  <a:schemeClr val="bg1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695904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pattedyr, silhuet&#10;&#10;Automatisk genereret beskrivelse">
            <a:extLst>
              <a:ext uri="{FF2B5EF4-FFF2-40B4-BE49-F238E27FC236}">
                <a16:creationId xmlns:a16="http://schemas.microsoft.com/office/drawing/2014/main" id="{9DBD57F9-0518-4949-85B3-08E7E54B95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Pladsholder til tekst 9">
            <a:extLst>
              <a:ext uri="{FF2B5EF4-FFF2-40B4-BE49-F238E27FC236}">
                <a16:creationId xmlns:a16="http://schemas.microsoft.com/office/drawing/2014/main" id="{95739CC6-0260-446D-8E46-620693A698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20000"/>
            <a:ext cx="4656827" cy="271922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2411506"/>
            <a:ext cx="9614100" cy="600636"/>
          </a:xfrm>
        </p:spPr>
        <p:txBody>
          <a:bodyPr tIns="360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</p:spTree>
    <p:extLst>
      <p:ext uri="{BB962C8B-B14F-4D97-AF65-F5344CB8AC3E}">
        <p14:creationId xmlns:p14="http://schemas.microsoft.com/office/powerpoint/2010/main" val="3926445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_Typ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pattedyr, silhuet&#10;&#10;Automatisk genereret beskrivelse">
            <a:extLst>
              <a:ext uri="{FF2B5EF4-FFF2-40B4-BE49-F238E27FC236}">
                <a16:creationId xmlns:a16="http://schemas.microsoft.com/office/drawing/2014/main" id="{9DBD57F9-0518-4949-85B3-08E7E54B95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Pladsholder til tekst 9">
            <a:extLst>
              <a:ext uri="{FF2B5EF4-FFF2-40B4-BE49-F238E27FC236}">
                <a16:creationId xmlns:a16="http://schemas.microsoft.com/office/drawing/2014/main" id="{95739CC6-0260-446D-8E46-620693A698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20000"/>
            <a:ext cx="4674583" cy="387332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546847"/>
            <a:ext cx="9614100" cy="618565"/>
          </a:xfrm>
        </p:spPr>
        <p:txBody>
          <a:bodyPr tIns="360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54B0934C-AF75-4B4E-933E-976996E4E7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2000" y="1264023"/>
            <a:ext cx="9614100" cy="3065929"/>
          </a:xfrm>
        </p:spPr>
        <p:txBody>
          <a:bodyPr tIns="46800">
            <a:normAutofit/>
          </a:bodyPr>
          <a:lstStyle>
            <a:lvl1pPr marL="0" indent="0">
              <a:buFontTx/>
              <a:buNone/>
              <a:defRPr sz="2400"/>
            </a:lvl1pPr>
            <a:lvl2pPr marL="226345" indent="0">
              <a:buFontTx/>
              <a:buNone/>
              <a:defRPr sz="2400"/>
            </a:lvl2pPr>
            <a:lvl3pPr marL="452690" indent="0">
              <a:buFontTx/>
              <a:buNone/>
              <a:defRPr sz="2400"/>
            </a:lvl3pPr>
            <a:lvl4pPr marL="679035" indent="0">
              <a:buFontTx/>
              <a:buNone/>
              <a:defRPr sz="2400"/>
            </a:lvl4pPr>
            <a:lvl5pPr marL="905380" indent="0">
              <a:buFontTx/>
              <a:buNone/>
              <a:defRPr sz="2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113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A351341F-D8BA-4045-A6EE-626A054E71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Pladsholder til tekst 9">
            <a:extLst>
              <a:ext uri="{FF2B5EF4-FFF2-40B4-BE49-F238E27FC236}">
                <a16:creationId xmlns:a16="http://schemas.microsoft.com/office/drawing/2014/main" id="{DE7631C3-2801-4B8A-86BA-5891BD80B2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19999"/>
            <a:ext cx="4710093" cy="360699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2348753"/>
            <a:ext cx="9614100" cy="663389"/>
          </a:xfrm>
        </p:spPr>
        <p:txBody>
          <a:bodyPr tIns="360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</p:spTree>
    <p:extLst>
      <p:ext uri="{BB962C8B-B14F-4D97-AF65-F5344CB8AC3E}">
        <p14:creationId xmlns:p14="http://schemas.microsoft.com/office/powerpoint/2010/main" val="69938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_Typ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A351341F-D8BA-4045-A6EE-626A054E71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Pladsholder til tekst 9">
            <a:extLst>
              <a:ext uri="{FF2B5EF4-FFF2-40B4-BE49-F238E27FC236}">
                <a16:creationId xmlns:a16="http://schemas.microsoft.com/office/drawing/2014/main" id="{DE7631C3-2801-4B8A-86BA-5891BD80B2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200" y="6120000"/>
            <a:ext cx="4568050" cy="396210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546847"/>
            <a:ext cx="9614100" cy="618565"/>
          </a:xfrm>
        </p:spPr>
        <p:txBody>
          <a:bodyPr tIns="360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14" name="Pladsholder til tekst 3">
            <a:extLst>
              <a:ext uri="{FF2B5EF4-FFF2-40B4-BE49-F238E27FC236}">
                <a16:creationId xmlns:a16="http://schemas.microsoft.com/office/drawing/2014/main" id="{54B0934C-AF75-4B4E-933E-976996E4E7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2000" y="1264025"/>
            <a:ext cx="9614100" cy="3056964"/>
          </a:xfrm>
        </p:spPr>
        <p:txBody>
          <a:bodyPr tIns="46800">
            <a:normAutofit/>
          </a:bodyPr>
          <a:lstStyle>
            <a:lvl1pPr marL="0" indent="0">
              <a:buFontTx/>
              <a:buNone/>
              <a:defRPr sz="2400"/>
            </a:lvl1pPr>
            <a:lvl2pPr marL="226345" indent="0">
              <a:buFontTx/>
              <a:buNone/>
              <a:defRPr sz="2400"/>
            </a:lvl2pPr>
            <a:lvl3pPr marL="452690" indent="0">
              <a:buFontTx/>
              <a:buNone/>
              <a:defRPr sz="2400"/>
            </a:lvl3pPr>
            <a:lvl4pPr marL="679035" indent="0">
              <a:buFontTx/>
              <a:buNone/>
              <a:defRPr sz="2400"/>
            </a:lvl4pPr>
            <a:lvl5pPr marL="905380" indent="0">
              <a:buFontTx/>
              <a:buNone/>
              <a:defRPr sz="2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52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C1EA109F-B9C4-4828-BAAB-F7ADEEA8D7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ladsholder til billede 10">
            <a:extLst>
              <a:ext uri="{FF2B5EF4-FFF2-40B4-BE49-F238E27FC236}">
                <a16:creationId xmlns:a16="http://schemas.microsoft.com/office/drawing/2014/main" id="{C918915E-BEE7-4BB1-B9B5-5DDCA1742F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2588" y="274918"/>
            <a:ext cx="5573043" cy="475407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77"/>
              <a:gd name="connsiteY0" fmla="*/ 0 h 22463"/>
              <a:gd name="connsiteX1" fmla="*/ 21600 w 21677"/>
              <a:gd name="connsiteY1" fmla="*/ 0 h 22463"/>
              <a:gd name="connsiteX2" fmla="*/ 21677 w 21677"/>
              <a:gd name="connsiteY2" fmla="*/ 21940 h 22463"/>
              <a:gd name="connsiteX3" fmla="*/ 0 w 21677"/>
              <a:gd name="connsiteY3" fmla="*/ 20172 h 22463"/>
              <a:gd name="connsiteX4" fmla="*/ 0 w 21677"/>
              <a:gd name="connsiteY4" fmla="*/ 0 h 22463"/>
              <a:gd name="connsiteX0" fmla="*/ 0 w 21677"/>
              <a:gd name="connsiteY0" fmla="*/ 0 h 23519"/>
              <a:gd name="connsiteX1" fmla="*/ 21600 w 21677"/>
              <a:gd name="connsiteY1" fmla="*/ 0 h 23519"/>
              <a:gd name="connsiteX2" fmla="*/ 21677 w 21677"/>
              <a:gd name="connsiteY2" fmla="*/ 21940 h 23519"/>
              <a:gd name="connsiteX3" fmla="*/ 18217 w 21677"/>
              <a:gd name="connsiteY3" fmla="*/ 21498 h 23519"/>
              <a:gd name="connsiteX4" fmla="*/ 0 w 21677"/>
              <a:gd name="connsiteY4" fmla="*/ 20172 h 23519"/>
              <a:gd name="connsiteX5" fmla="*/ 0 w 21677"/>
              <a:gd name="connsiteY5" fmla="*/ 0 h 23519"/>
              <a:gd name="connsiteX0" fmla="*/ 0 w 21677"/>
              <a:gd name="connsiteY0" fmla="*/ 0 h 22138"/>
              <a:gd name="connsiteX1" fmla="*/ 21600 w 21677"/>
              <a:gd name="connsiteY1" fmla="*/ 0 h 22138"/>
              <a:gd name="connsiteX2" fmla="*/ 21677 w 21677"/>
              <a:gd name="connsiteY2" fmla="*/ 21940 h 22138"/>
              <a:gd name="connsiteX3" fmla="*/ 18217 w 21677"/>
              <a:gd name="connsiteY3" fmla="*/ 21498 h 22138"/>
              <a:gd name="connsiteX4" fmla="*/ 0 w 21677"/>
              <a:gd name="connsiteY4" fmla="*/ 20172 h 22138"/>
              <a:gd name="connsiteX5" fmla="*/ 0 w 21677"/>
              <a:gd name="connsiteY5" fmla="*/ 0 h 22138"/>
              <a:gd name="connsiteX0" fmla="*/ 0 w 21677"/>
              <a:gd name="connsiteY0" fmla="*/ 0 h 22138"/>
              <a:gd name="connsiteX1" fmla="*/ 21600 w 21677"/>
              <a:gd name="connsiteY1" fmla="*/ 0 h 22138"/>
              <a:gd name="connsiteX2" fmla="*/ 21677 w 21677"/>
              <a:gd name="connsiteY2" fmla="*/ 21940 h 22138"/>
              <a:gd name="connsiteX3" fmla="*/ 20165 w 21677"/>
              <a:gd name="connsiteY3" fmla="*/ 21904 h 22138"/>
              <a:gd name="connsiteX4" fmla="*/ 18217 w 21677"/>
              <a:gd name="connsiteY4" fmla="*/ 21498 h 22138"/>
              <a:gd name="connsiteX5" fmla="*/ 0 w 21677"/>
              <a:gd name="connsiteY5" fmla="*/ 20172 h 22138"/>
              <a:gd name="connsiteX6" fmla="*/ 0 w 21677"/>
              <a:gd name="connsiteY6" fmla="*/ 0 h 22138"/>
              <a:gd name="connsiteX0" fmla="*/ 0 w 21677"/>
              <a:gd name="connsiteY0" fmla="*/ 0 h 22115"/>
              <a:gd name="connsiteX1" fmla="*/ 21600 w 21677"/>
              <a:gd name="connsiteY1" fmla="*/ 0 h 22115"/>
              <a:gd name="connsiteX2" fmla="*/ 21677 w 21677"/>
              <a:gd name="connsiteY2" fmla="*/ 21940 h 22115"/>
              <a:gd name="connsiteX3" fmla="*/ 20165 w 21677"/>
              <a:gd name="connsiteY3" fmla="*/ 21904 h 22115"/>
              <a:gd name="connsiteX4" fmla="*/ 18012 w 21677"/>
              <a:gd name="connsiteY4" fmla="*/ 21436 h 22115"/>
              <a:gd name="connsiteX5" fmla="*/ 0 w 21677"/>
              <a:gd name="connsiteY5" fmla="*/ 20172 h 22115"/>
              <a:gd name="connsiteX6" fmla="*/ 0 w 21677"/>
              <a:gd name="connsiteY6" fmla="*/ 0 h 22115"/>
              <a:gd name="connsiteX0" fmla="*/ 0 w 21677"/>
              <a:gd name="connsiteY0" fmla="*/ 0 h 21957"/>
              <a:gd name="connsiteX1" fmla="*/ 21600 w 21677"/>
              <a:gd name="connsiteY1" fmla="*/ 0 h 21957"/>
              <a:gd name="connsiteX2" fmla="*/ 21677 w 21677"/>
              <a:gd name="connsiteY2" fmla="*/ 21940 h 21957"/>
              <a:gd name="connsiteX3" fmla="*/ 20165 w 21677"/>
              <a:gd name="connsiteY3" fmla="*/ 21904 h 21957"/>
              <a:gd name="connsiteX4" fmla="*/ 18012 w 21677"/>
              <a:gd name="connsiteY4" fmla="*/ 21436 h 21957"/>
              <a:gd name="connsiteX5" fmla="*/ 14527 w 21677"/>
              <a:gd name="connsiteY5" fmla="*/ 20999 h 21957"/>
              <a:gd name="connsiteX6" fmla="*/ 0 w 21677"/>
              <a:gd name="connsiteY6" fmla="*/ 20172 h 21957"/>
              <a:gd name="connsiteX7" fmla="*/ 0 w 21677"/>
              <a:gd name="connsiteY7" fmla="*/ 0 h 21957"/>
              <a:gd name="connsiteX0" fmla="*/ 0 w 21677"/>
              <a:gd name="connsiteY0" fmla="*/ 0 h 22014"/>
              <a:gd name="connsiteX1" fmla="*/ 21600 w 21677"/>
              <a:gd name="connsiteY1" fmla="*/ 0 h 22014"/>
              <a:gd name="connsiteX2" fmla="*/ 21677 w 21677"/>
              <a:gd name="connsiteY2" fmla="*/ 21940 h 22014"/>
              <a:gd name="connsiteX3" fmla="*/ 20165 w 21677"/>
              <a:gd name="connsiteY3" fmla="*/ 21904 h 22014"/>
              <a:gd name="connsiteX4" fmla="*/ 18012 w 21677"/>
              <a:gd name="connsiteY4" fmla="*/ 21436 h 22014"/>
              <a:gd name="connsiteX5" fmla="*/ 14527 w 21677"/>
              <a:gd name="connsiteY5" fmla="*/ 20999 h 22014"/>
              <a:gd name="connsiteX6" fmla="*/ 11426 w 21677"/>
              <a:gd name="connsiteY6" fmla="*/ 21186 h 22014"/>
              <a:gd name="connsiteX7" fmla="*/ 0 w 21677"/>
              <a:gd name="connsiteY7" fmla="*/ 20172 h 22014"/>
              <a:gd name="connsiteX8" fmla="*/ 0 w 21677"/>
              <a:gd name="connsiteY8" fmla="*/ 0 h 22014"/>
              <a:gd name="connsiteX0" fmla="*/ 0 w 21677"/>
              <a:gd name="connsiteY0" fmla="*/ 0 h 22267"/>
              <a:gd name="connsiteX1" fmla="*/ 21600 w 21677"/>
              <a:gd name="connsiteY1" fmla="*/ 0 h 22267"/>
              <a:gd name="connsiteX2" fmla="*/ 21677 w 21677"/>
              <a:gd name="connsiteY2" fmla="*/ 21940 h 22267"/>
              <a:gd name="connsiteX3" fmla="*/ 20165 w 21677"/>
              <a:gd name="connsiteY3" fmla="*/ 21904 h 22267"/>
              <a:gd name="connsiteX4" fmla="*/ 18012 w 21677"/>
              <a:gd name="connsiteY4" fmla="*/ 21436 h 22267"/>
              <a:gd name="connsiteX5" fmla="*/ 14527 w 21677"/>
              <a:gd name="connsiteY5" fmla="*/ 20999 h 22267"/>
              <a:gd name="connsiteX6" fmla="*/ 10939 w 21677"/>
              <a:gd name="connsiteY6" fmla="*/ 21810 h 22267"/>
              <a:gd name="connsiteX7" fmla="*/ 0 w 21677"/>
              <a:gd name="connsiteY7" fmla="*/ 20172 h 22267"/>
              <a:gd name="connsiteX8" fmla="*/ 0 w 21677"/>
              <a:gd name="connsiteY8" fmla="*/ 0 h 22267"/>
              <a:gd name="connsiteX0" fmla="*/ 0 w 21677"/>
              <a:gd name="connsiteY0" fmla="*/ 0 h 22232"/>
              <a:gd name="connsiteX1" fmla="*/ 21600 w 21677"/>
              <a:gd name="connsiteY1" fmla="*/ 0 h 22232"/>
              <a:gd name="connsiteX2" fmla="*/ 21677 w 21677"/>
              <a:gd name="connsiteY2" fmla="*/ 21940 h 22232"/>
              <a:gd name="connsiteX3" fmla="*/ 20165 w 21677"/>
              <a:gd name="connsiteY3" fmla="*/ 21904 h 22232"/>
              <a:gd name="connsiteX4" fmla="*/ 18012 w 21677"/>
              <a:gd name="connsiteY4" fmla="*/ 21436 h 22232"/>
              <a:gd name="connsiteX5" fmla="*/ 14527 w 21677"/>
              <a:gd name="connsiteY5" fmla="*/ 20999 h 22232"/>
              <a:gd name="connsiteX6" fmla="*/ 12820 w 21677"/>
              <a:gd name="connsiteY6" fmla="*/ 21342 h 22232"/>
              <a:gd name="connsiteX7" fmla="*/ 10939 w 21677"/>
              <a:gd name="connsiteY7" fmla="*/ 21810 h 22232"/>
              <a:gd name="connsiteX8" fmla="*/ 0 w 21677"/>
              <a:gd name="connsiteY8" fmla="*/ 20172 h 22232"/>
              <a:gd name="connsiteX9" fmla="*/ 0 w 21677"/>
              <a:gd name="connsiteY9" fmla="*/ 0 h 22232"/>
              <a:gd name="connsiteX0" fmla="*/ 0 w 21677"/>
              <a:gd name="connsiteY0" fmla="*/ 0 h 22232"/>
              <a:gd name="connsiteX1" fmla="*/ 21600 w 21677"/>
              <a:gd name="connsiteY1" fmla="*/ 0 h 22232"/>
              <a:gd name="connsiteX2" fmla="*/ 21677 w 21677"/>
              <a:gd name="connsiteY2" fmla="*/ 21940 h 22232"/>
              <a:gd name="connsiteX3" fmla="*/ 20165 w 21677"/>
              <a:gd name="connsiteY3" fmla="*/ 21904 h 22232"/>
              <a:gd name="connsiteX4" fmla="*/ 18012 w 21677"/>
              <a:gd name="connsiteY4" fmla="*/ 21436 h 22232"/>
              <a:gd name="connsiteX5" fmla="*/ 14527 w 21677"/>
              <a:gd name="connsiteY5" fmla="*/ 20999 h 22232"/>
              <a:gd name="connsiteX6" fmla="*/ 12820 w 21677"/>
              <a:gd name="connsiteY6" fmla="*/ 21342 h 22232"/>
              <a:gd name="connsiteX7" fmla="*/ 10939 w 21677"/>
              <a:gd name="connsiteY7" fmla="*/ 21810 h 22232"/>
              <a:gd name="connsiteX8" fmla="*/ 0 w 21677"/>
              <a:gd name="connsiteY8" fmla="*/ 20172 h 22232"/>
              <a:gd name="connsiteX9" fmla="*/ 0 w 21677"/>
              <a:gd name="connsiteY9" fmla="*/ 0 h 22232"/>
              <a:gd name="connsiteX0" fmla="*/ 0 w 21677"/>
              <a:gd name="connsiteY0" fmla="*/ 0 h 22232"/>
              <a:gd name="connsiteX1" fmla="*/ 21600 w 21677"/>
              <a:gd name="connsiteY1" fmla="*/ 0 h 22232"/>
              <a:gd name="connsiteX2" fmla="*/ 21677 w 21677"/>
              <a:gd name="connsiteY2" fmla="*/ 21940 h 22232"/>
              <a:gd name="connsiteX3" fmla="*/ 20165 w 21677"/>
              <a:gd name="connsiteY3" fmla="*/ 21904 h 22232"/>
              <a:gd name="connsiteX4" fmla="*/ 18012 w 21677"/>
              <a:gd name="connsiteY4" fmla="*/ 21436 h 22232"/>
              <a:gd name="connsiteX5" fmla="*/ 14527 w 21677"/>
              <a:gd name="connsiteY5" fmla="*/ 20999 h 22232"/>
              <a:gd name="connsiteX6" fmla="*/ 12820 w 21677"/>
              <a:gd name="connsiteY6" fmla="*/ 21342 h 22232"/>
              <a:gd name="connsiteX7" fmla="*/ 11867 w 21677"/>
              <a:gd name="connsiteY7" fmla="*/ 21904 h 22232"/>
              <a:gd name="connsiteX8" fmla="*/ 10939 w 21677"/>
              <a:gd name="connsiteY8" fmla="*/ 21810 h 22232"/>
              <a:gd name="connsiteX9" fmla="*/ 0 w 21677"/>
              <a:gd name="connsiteY9" fmla="*/ 20172 h 22232"/>
              <a:gd name="connsiteX10" fmla="*/ 0 w 21677"/>
              <a:gd name="connsiteY10" fmla="*/ 0 h 22232"/>
              <a:gd name="connsiteX0" fmla="*/ 0 w 21677"/>
              <a:gd name="connsiteY0" fmla="*/ 0 h 22065"/>
              <a:gd name="connsiteX1" fmla="*/ 21600 w 21677"/>
              <a:gd name="connsiteY1" fmla="*/ 0 h 22065"/>
              <a:gd name="connsiteX2" fmla="*/ 21677 w 21677"/>
              <a:gd name="connsiteY2" fmla="*/ 21940 h 22065"/>
              <a:gd name="connsiteX3" fmla="*/ 20165 w 21677"/>
              <a:gd name="connsiteY3" fmla="*/ 21904 h 22065"/>
              <a:gd name="connsiteX4" fmla="*/ 18012 w 21677"/>
              <a:gd name="connsiteY4" fmla="*/ 21436 h 22065"/>
              <a:gd name="connsiteX5" fmla="*/ 14527 w 21677"/>
              <a:gd name="connsiteY5" fmla="*/ 20999 h 22065"/>
              <a:gd name="connsiteX6" fmla="*/ 12820 w 21677"/>
              <a:gd name="connsiteY6" fmla="*/ 21342 h 22065"/>
              <a:gd name="connsiteX7" fmla="*/ 11867 w 21677"/>
              <a:gd name="connsiteY7" fmla="*/ 21904 h 22065"/>
              <a:gd name="connsiteX8" fmla="*/ 10939 w 21677"/>
              <a:gd name="connsiteY8" fmla="*/ 21810 h 22065"/>
              <a:gd name="connsiteX9" fmla="*/ 7310 w 21677"/>
              <a:gd name="connsiteY9" fmla="*/ 21249 h 22065"/>
              <a:gd name="connsiteX10" fmla="*/ 0 w 21677"/>
              <a:gd name="connsiteY10" fmla="*/ 20172 h 22065"/>
              <a:gd name="connsiteX11" fmla="*/ 0 w 21677"/>
              <a:gd name="connsiteY11" fmla="*/ 0 h 22065"/>
              <a:gd name="connsiteX0" fmla="*/ 0 w 21677"/>
              <a:gd name="connsiteY0" fmla="*/ 0 h 22492"/>
              <a:gd name="connsiteX1" fmla="*/ 21600 w 21677"/>
              <a:gd name="connsiteY1" fmla="*/ 0 h 22492"/>
              <a:gd name="connsiteX2" fmla="*/ 21677 w 21677"/>
              <a:gd name="connsiteY2" fmla="*/ 21940 h 22492"/>
              <a:gd name="connsiteX3" fmla="*/ 20165 w 21677"/>
              <a:gd name="connsiteY3" fmla="*/ 21904 h 22492"/>
              <a:gd name="connsiteX4" fmla="*/ 18012 w 21677"/>
              <a:gd name="connsiteY4" fmla="*/ 21436 h 22492"/>
              <a:gd name="connsiteX5" fmla="*/ 14527 w 21677"/>
              <a:gd name="connsiteY5" fmla="*/ 20999 h 22492"/>
              <a:gd name="connsiteX6" fmla="*/ 12820 w 21677"/>
              <a:gd name="connsiteY6" fmla="*/ 21342 h 22492"/>
              <a:gd name="connsiteX7" fmla="*/ 11867 w 21677"/>
              <a:gd name="connsiteY7" fmla="*/ 21904 h 22492"/>
              <a:gd name="connsiteX8" fmla="*/ 10939 w 21677"/>
              <a:gd name="connsiteY8" fmla="*/ 21810 h 22492"/>
              <a:gd name="connsiteX9" fmla="*/ 7310 w 21677"/>
              <a:gd name="connsiteY9" fmla="*/ 21249 h 22492"/>
              <a:gd name="connsiteX10" fmla="*/ 4503 w 21677"/>
              <a:gd name="connsiteY10" fmla="*/ 22216 h 22492"/>
              <a:gd name="connsiteX11" fmla="*/ 0 w 21677"/>
              <a:gd name="connsiteY11" fmla="*/ 20172 h 22492"/>
              <a:gd name="connsiteX12" fmla="*/ 0 w 21677"/>
              <a:gd name="connsiteY12" fmla="*/ 0 h 22492"/>
              <a:gd name="connsiteX0" fmla="*/ 0 w 21677"/>
              <a:gd name="connsiteY0" fmla="*/ 0 h 22254"/>
              <a:gd name="connsiteX1" fmla="*/ 21600 w 21677"/>
              <a:gd name="connsiteY1" fmla="*/ 0 h 22254"/>
              <a:gd name="connsiteX2" fmla="*/ 21677 w 21677"/>
              <a:gd name="connsiteY2" fmla="*/ 21940 h 22254"/>
              <a:gd name="connsiteX3" fmla="*/ 20165 w 21677"/>
              <a:gd name="connsiteY3" fmla="*/ 21904 h 22254"/>
              <a:gd name="connsiteX4" fmla="*/ 18012 w 21677"/>
              <a:gd name="connsiteY4" fmla="*/ 21436 h 22254"/>
              <a:gd name="connsiteX5" fmla="*/ 14527 w 21677"/>
              <a:gd name="connsiteY5" fmla="*/ 20999 h 22254"/>
              <a:gd name="connsiteX6" fmla="*/ 12820 w 21677"/>
              <a:gd name="connsiteY6" fmla="*/ 21342 h 22254"/>
              <a:gd name="connsiteX7" fmla="*/ 11867 w 21677"/>
              <a:gd name="connsiteY7" fmla="*/ 21904 h 22254"/>
              <a:gd name="connsiteX8" fmla="*/ 10939 w 21677"/>
              <a:gd name="connsiteY8" fmla="*/ 21810 h 22254"/>
              <a:gd name="connsiteX9" fmla="*/ 7310 w 21677"/>
              <a:gd name="connsiteY9" fmla="*/ 21249 h 22254"/>
              <a:gd name="connsiteX10" fmla="*/ 4503 w 21677"/>
              <a:gd name="connsiteY10" fmla="*/ 22216 h 22254"/>
              <a:gd name="connsiteX11" fmla="*/ 2469 w 21677"/>
              <a:gd name="connsiteY11" fmla="*/ 21498 h 22254"/>
              <a:gd name="connsiteX12" fmla="*/ 0 w 21677"/>
              <a:gd name="connsiteY12" fmla="*/ 20172 h 22254"/>
              <a:gd name="connsiteX13" fmla="*/ 0 w 21677"/>
              <a:gd name="connsiteY13" fmla="*/ 0 h 22254"/>
              <a:gd name="connsiteX0" fmla="*/ 0 w 21677"/>
              <a:gd name="connsiteY0" fmla="*/ 0 h 22292"/>
              <a:gd name="connsiteX1" fmla="*/ 21600 w 21677"/>
              <a:gd name="connsiteY1" fmla="*/ 0 h 22292"/>
              <a:gd name="connsiteX2" fmla="*/ 21677 w 21677"/>
              <a:gd name="connsiteY2" fmla="*/ 21940 h 22292"/>
              <a:gd name="connsiteX3" fmla="*/ 20165 w 21677"/>
              <a:gd name="connsiteY3" fmla="*/ 21904 h 22292"/>
              <a:gd name="connsiteX4" fmla="*/ 18012 w 21677"/>
              <a:gd name="connsiteY4" fmla="*/ 21436 h 22292"/>
              <a:gd name="connsiteX5" fmla="*/ 14527 w 21677"/>
              <a:gd name="connsiteY5" fmla="*/ 20999 h 22292"/>
              <a:gd name="connsiteX6" fmla="*/ 12820 w 21677"/>
              <a:gd name="connsiteY6" fmla="*/ 21342 h 22292"/>
              <a:gd name="connsiteX7" fmla="*/ 11867 w 21677"/>
              <a:gd name="connsiteY7" fmla="*/ 21904 h 22292"/>
              <a:gd name="connsiteX8" fmla="*/ 10939 w 21677"/>
              <a:gd name="connsiteY8" fmla="*/ 21810 h 22292"/>
              <a:gd name="connsiteX9" fmla="*/ 7310 w 21677"/>
              <a:gd name="connsiteY9" fmla="*/ 21249 h 22292"/>
              <a:gd name="connsiteX10" fmla="*/ 4503 w 21677"/>
              <a:gd name="connsiteY10" fmla="*/ 22216 h 22292"/>
              <a:gd name="connsiteX11" fmla="*/ 2315 w 21677"/>
              <a:gd name="connsiteY11" fmla="*/ 21841 h 22292"/>
              <a:gd name="connsiteX12" fmla="*/ 0 w 21677"/>
              <a:gd name="connsiteY12" fmla="*/ 20172 h 22292"/>
              <a:gd name="connsiteX13" fmla="*/ 0 w 21677"/>
              <a:gd name="connsiteY13" fmla="*/ 0 h 22292"/>
              <a:gd name="connsiteX0" fmla="*/ 0 w 21677"/>
              <a:gd name="connsiteY0" fmla="*/ 0 h 22292"/>
              <a:gd name="connsiteX1" fmla="*/ 21600 w 21677"/>
              <a:gd name="connsiteY1" fmla="*/ 0 h 22292"/>
              <a:gd name="connsiteX2" fmla="*/ 21677 w 21677"/>
              <a:gd name="connsiteY2" fmla="*/ 21940 h 22292"/>
              <a:gd name="connsiteX3" fmla="*/ 20165 w 21677"/>
              <a:gd name="connsiteY3" fmla="*/ 21904 h 22292"/>
              <a:gd name="connsiteX4" fmla="*/ 18012 w 21677"/>
              <a:gd name="connsiteY4" fmla="*/ 21436 h 22292"/>
              <a:gd name="connsiteX5" fmla="*/ 14527 w 21677"/>
              <a:gd name="connsiteY5" fmla="*/ 20999 h 22292"/>
              <a:gd name="connsiteX6" fmla="*/ 12820 w 21677"/>
              <a:gd name="connsiteY6" fmla="*/ 21342 h 22292"/>
              <a:gd name="connsiteX7" fmla="*/ 11867 w 21677"/>
              <a:gd name="connsiteY7" fmla="*/ 21904 h 22292"/>
              <a:gd name="connsiteX8" fmla="*/ 10939 w 21677"/>
              <a:gd name="connsiteY8" fmla="*/ 21810 h 22292"/>
              <a:gd name="connsiteX9" fmla="*/ 7310 w 21677"/>
              <a:gd name="connsiteY9" fmla="*/ 21249 h 22292"/>
              <a:gd name="connsiteX10" fmla="*/ 4503 w 21677"/>
              <a:gd name="connsiteY10" fmla="*/ 22216 h 22292"/>
              <a:gd name="connsiteX11" fmla="*/ 2315 w 21677"/>
              <a:gd name="connsiteY11" fmla="*/ 21841 h 22292"/>
              <a:gd name="connsiteX12" fmla="*/ 0 w 21677"/>
              <a:gd name="connsiteY12" fmla="*/ 20172 h 22292"/>
              <a:gd name="connsiteX13" fmla="*/ 0 w 21677"/>
              <a:gd name="connsiteY13" fmla="*/ 0 h 22292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8012 w 21677"/>
              <a:gd name="connsiteY4" fmla="*/ 21436 h 22234"/>
              <a:gd name="connsiteX5" fmla="*/ 14527 w 21677"/>
              <a:gd name="connsiteY5" fmla="*/ 20999 h 22234"/>
              <a:gd name="connsiteX6" fmla="*/ 12820 w 21677"/>
              <a:gd name="connsiteY6" fmla="*/ 21342 h 22234"/>
              <a:gd name="connsiteX7" fmla="*/ 11867 w 21677"/>
              <a:gd name="connsiteY7" fmla="*/ 21904 h 22234"/>
              <a:gd name="connsiteX8" fmla="*/ 10939 w 21677"/>
              <a:gd name="connsiteY8" fmla="*/ 21810 h 22234"/>
              <a:gd name="connsiteX9" fmla="*/ 7310 w 21677"/>
              <a:gd name="connsiteY9" fmla="*/ 21249 h 22234"/>
              <a:gd name="connsiteX10" fmla="*/ 4503 w 21677"/>
              <a:gd name="connsiteY10" fmla="*/ 22216 h 22234"/>
              <a:gd name="connsiteX11" fmla="*/ 2315 w 21677"/>
              <a:gd name="connsiteY11" fmla="*/ 21841 h 22234"/>
              <a:gd name="connsiteX12" fmla="*/ 0 w 21677"/>
              <a:gd name="connsiteY12" fmla="*/ 20172 h 22234"/>
              <a:gd name="connsiteX13" fmla="*/ 0 w 21677"/>
              <a:gd name="connsiteY13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8012 w 21677"/>
              <a:gd name="connsiteY4" fmla="*/ 21436 h 22234"/>
              <a:gd name="connsiteX5" fmla="*/ 14527 w 21677"/>
              <a:gd name="connsiteY5" fmla="*/ 20999 h 22234"/>
              <a:gd name="connsiteX6" fmla="*/ 12820 w 21677"/>
              <a:gd name="connsiteY6" fmla="*/ 21342 h 22234"/>
              <a:gd name="connsiteX7" fmla="*/ 11867 w 21677"/>
              <a:gd name="connsiteY7" fmla="*/ 21904 h 22234"/>
              <a:gd name="connsiteX8" fmla="*/ 10939 w 21677"/>
              <a:gd name="connsiteY8" fmla="*/ 21810 h 22234"/>
              <a:gd name="connsiteX9" fmla="*/ 7310 w 21677"/>
              <a:gd name="connsiteY9" fmla="*/ 21249 h 22234"/>
              <a:gd name="connsiteX10" fmla="*/ 4503 w 21677"/>
              <a:gd name="connsiteY10" fmla="*/ 22216 h 22234"/>
              <a:gd name="connsiteX11" fmla="*/ 2315 w 21677"/>
              <a:gd name="connsiteY11" fmla="*/ 21841 h 22234"/>
              <a:gd name="connsiteX12" fmla="*/ 821 w 21677"/>
              <a:gd name="connsiteY12" fmla="*/ 20406 h 22234"/>
              <a:gd name="connsiteX13" fmla="*/ 0 w 21677"/>
              <a:gd name="connsiteY13" fmla="*/ 20172 h 22234"/>
              <a:gd name="connsiteX14" fmla="*/ 0 w 21677"/>
              <a:gd name="connsiteY14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8012 w 21677"/>
              <a:gd name="connsiteY4" fmla="*/ 21436 h 22234"/>
              <a:gd name="connsiteX5" fmla="*/ 14527 w 21677"/>
              <a:gd name="connsiteY5" fmla="*/ 20999 h 22234"/>
              <a:gd name="connsiteX6" fmla="*/ 12820 w 21677"/>
              <a:gd name="connsiteY6" fmla="*/ 21342 h 22234"/>
              <a:gd name="connsiteX7" fmla="*/ 11867 w 21677"/>
              <a:gd name="connsiteY7" fmla="*/ 21904 h 22234"/>
              <a:gd name="connsiteX8" fmla="*/ 10939 w 21677"/>
              <a:gd name="connsiteY8" fmla="*/ 21810 h 22234"/>
              <a:gd name="connsiteX9" fmla="*/ 7310 w 21677"/>
              <a:gd name="connsiteY9" fmla="*/ 21249 h 22234"/>
              <a:gd name="connsiteX10" fmla="*/ 4503 w 21677"/>
              <a:gd name="connsiteY10" fmla="*/ 22216 h 22234"/>
              <a:gd name="connsiteX11" fmla="*/ 2315 w 21677"/>
              <a:gd name="connsiteY11" fmla="*/ 21841 h 22234"/>
              <a:gd name="connsiteX12" fmla="*/ 1465 w 21677"/>
              <a:gd name="connsiteY12" fmla="*/ 21436 h 22234"/>
              <a:gd name="connsiteX13" fmla="*/ 821 w 21677"/>
              <a:gd name="connsiteY13" fmla="*/ 20406 h 22234"/>
              <a:gd name="connsiteX14" fmla="*/ 0 w 21677"/>
              <a:gd name="connsiteY14" fmla="*/ 20172 h 22234"/>
              <a:gd name="connsiteX15" fmla="*/ 0 w 21677"/>
              <a:gd name="connsiteY15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4527 w 21677"/>
              <a:gd name="connsiteY6" fmla="*/ 20999 h 22234"/>
              <a:gd name="connsiteX7" fmla="*/ 12820 w 21677"/>
              <a:gd name="connsiteY7" fmla="*/ 21342 h 22234"/>
              <a:gd name="connsiteX8" fmla="*/ 11867 w 21677"/>
              <a:gd name="connsiteY8" fmla="*/ 21904 h 22234"/>
              <a:gd name="connsiteX9" fmla="*/ 10939 w 21677"/>
              <a:gd name="connsiteY9" fmla="*/ 21810 h 22234"/>
              <a:gd name="connsiteX10" fmla="*/ 7310 w 21677"/>
              <a:gd name="connsiteY10" fmla="*/ 21249 h 22234"/>
              <a:gd name="connsiteX11" fmla="*/ 4503 w 21677"/>
              <a:gd name="connsiteY11" fmla="*/ 22216 h 22234"/>
              <a:gd name="connsiteX12" fmla="*/ 2315 w 21677"/>
              <a:gd name="connsiteY12" fmla="*/ 21841 h 22234"/>
              <a:gd name="connsiteX13" fmla="*/ 1465 w 21677"/>
              <a:gd name="connsiteY13" fmla="*/ 21436 h 22234"/>
              <a:gd name="connsiteX14" fmla="*/ 821 w 21677"/>
              <a:gd name="connsiteY14" fmla="*/ 20406 h 22234"/>
              <a:gd name="connsiteX15" fmla="*/ 0 w 21677"/>
              <a:gd name="connsiteY15" fmla="*/ 20172 h 22234"/>
              <a:gd name="connsiteX16" fmla="*/ 0 w 21677"/>
              <a:gd name="connsiteY16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6321 w 21677"/>
              <a:gd name="connsiteY6" fmla="*/ 21342 h 22234"/>
              <a:gd name="connsiteX7" fmla="*/ 14527 w 21677"/>
              <a:gd name="connsiteY7" fmla="*/ 20999 h 22234"/>
              <a:gd name="connsiteX8" fmla="*/ 12820 w 21677"/>
              <a:gd name="connsiteY8" fmla="*/ 21342 h 22234"/>
              <a:gd name="connsiteX9" fmla="*/ 11867 w 21677"/>
              <a:gd name="connsiteY9" fmla="*/ 21904 h 22234"/>
              <a:gd name="connsiteX10" fmla="*/ 10939 w 21677"/>
              <a:gd name="connsiteY10" fmla="*/ 21810 h 22234"/>
              <a:gd name="connsiteX11" fmla="*/ 7310 w 21677"/>
              <a:gd name="connsiteY11" fmla="*/ 21249 h 22234"/>
              <a:gd name="connsiteX12" fmla="*/ 4503 w 21677"/>
              <a:gd name="connsiteY12" fmla="*/ 22216 h 22234"/>
              <a:gd name="connsiteX13" fmla="*/ 2315 w 21677"/>
              <a:gd name="connsiteY13" fmla="*/ 21841 h 22234"/>
              <a:gd name="connsiteX14" fmla="*/ 1465 w 21677"/>
              <a:gd name="connsiteY14" fmla="*/ 21436 h 22234"/>
              <a:gd name="connsiteX15" fmla="*/ 821 w 21677"/>
              <a:gd name="connsiteY15" fmla="*/ 20406 h 22234"/>
              <a:gd name="connsiteX16" fmla="*/ 0 w 21677"/>
              <a:gd name="connsiteY16" fmla="*/ 20172 h 22234"/>
              <a:gd name="connsiteX17" fmla="*/ 0 w 21677"/>
              <a:gd name="connsiteY17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6321 w 21677"/>
              <a:gd name="connsiteY6" fmla="*/ 21342 h 22234"/>
              <a:gd name="connsiteX7" fmla="*/ 14527 w 21677"/>
              <a:gd name="connsiteY7" fmla="*/ 20999 h 22234"/>
              <a:gd name="connsiteX8" fmla="*/ 13000 w 21677"/>
              <a:gd name="connsiteY8" fmla="*/ 21404 h 22234"/>
              <a:gd name="connsiteX9" fmla="*/ 11867 w 21677"/>
              <a:gd name="connsiteY9" fmla="*/ 21904 h 22234"/>
              <a:gd name="connsiteX10" fmla="*/ 10939 w 21677"/>
              <a:gd name="connsiteY10" fmla="*/ 21810 h 22234"/>
              <a:gd name="connsiteX11" fmla="*/ 7310 w 21677"/>
              <a:gd name="connsiteY11" fmla="*/ 21249 h 22234"/>
              <a:gd name="connsiteX12" fmla="*/ 4503 w 21677"/>
              <a:gd name="connsiteY12" fmla="*/ 22216 h 22234"/>
              <a:gd name="connsiteX13" fmla="*/ 2315 w 21677"/>
              <a:gd name="connsiteY13" fmla="*/ 21841 h 22234"/>
              <a:gd name="connsiteX14" fmla="*/ 1465 w 21677"/>
              <a:gd name="connsiteY14" fmla="*/ 21436 h 22234"/>
              <a:gd name="connsiteX15" fmla="*/ 821 w 21677"/>
              <a:gd name="connsiteY15" fmla="*/ 20406 h 22234"/>
              <a:gd name="connsiteX16" fmla="*/ 0 w 21677"/>
              <a:gd name="connsiteY16" fmla="*/ 20172 h 22234"/>
              <a:gd name="connsiteX17" fmla="*/ 0 w 21677"/>
              <a:gd name="connsiteY17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6321 w 21677"/>
              <a:gd name="connsiteY6" fmla="*/ 21342 h 22234"/>
              <a:gd name="connsiteX7" fmla="*/ 14527 w 21677"/>
              <a:gd name="connsiteY7" fmla="*/ 20999 h 22234"/>
              <a:gd name="connsiteX8" fmla="*/ 13000 w 21677"/>
              <a:gd name="connsiteY8" fmla="*/ 21404 h 22234"/>
              <a:gd name="connsiteX9" fmla="*/ 11867 w 21677"/>
              <a:gd name="connsiteY9" fmla="*/ 21904 h 22234"/>
              <a:gd name="connsiteX10" fmla="*/ 10939 w 21677"/>
              <a:gd name="connsiteY10" fmla="*/ 21904 h 22234"/>
              <a:gd name="connsiteX11" fmla="*/ 7310 w 21677"/>
              <a:gd name="connsiteY11" fmla="*/ 21249 h 22234"/>
              <a:gd name="connsiteX12" fmla="*/ 4503 w 21677"/>
              <a:gd name="connsiteY12" fmla="*/ 22216 h 22234"/>
              <a:gd name="connsiteX13" fmla="*/ 2315 w 21677"/>
              <a:gd name="connsiteY13" fmla="*/ 21841 h 22234"/>
              <a:gd name="connsiteX14" fmla="*/ 1465 w 21677"/>
              <a:gd name="connsiteY14" fmla="*/ 21436 h 22234"/>
              <a:gd name="connsiteX15" fmla="*/ 821 w 21677"/>
              <a:gd name="connsiteY15" fmla="*/ 20406 h 22234"/>
              <a:gd name="connsiteX16" fmla="*/ 0 w 21677"/>
              <a:gd name="connsiteY16" fmla="*/ 20172 h 22234"/>
              <a:gd name="connsiteX17" fmla="*/ 0 w 21677"/>
              <a:gd name="connsiteY17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6321 w 21677"/>
              <a:gd name="connsiteY6" fmla="*/ 21342 h 22234"/>
              <a:gd name="connsiteX7" fmla="*/ 14527 w 21677"/>
              <a:gd name="connsiteY7" fmla="*/ 20999 h 22234"/>
              <a:gd name="connsiteX8" fmla="*/ 13000 w 21677"/>
              <a:gd name="connsiteY8" fmla="*/ 21404 h 22234"/>
              <a:gd name="connsiteX9" fmla="*/ 11867 w 21677"/>
              <a:gd name="connsiteY9" fmla="*/ 21904 h 22234"/>
              <a:gd name="connsiteX10" fmla="*/ 10939 w 21677"/>
              <a:gd name="connsiteY10" fmla="*/ 21904 h 22234"/>
              <a:gd name="connsiteX11" fmla="*/ 7181 w 21677"/>
              <a:gd name="connsiteY11" fmla="*/ 21187 h 22234"/>
              <a:gd name="connsiteX12" fmla="*/ 4503 w 21677"/>
              <a:gd name="connsiteY12" fmla="*/ 22216 h 22234"/>
              <a:gd name="connsiteX13" fmla="*/ 2315 w 21677"/>
              <a:gd name="connsiteY13" fmla="*/ 21841 h 22234"/>
              <a:gd name="connsiteX14" fmla="*/ 1465 w 21677"/>
              <a:gd name="connsiteY14" fmla="*/ 21436 h 22234"/>
              <a:gd name="connsiteX15" fmla="*/ 821 w 21677"/>
              <a:gd name="connsiteY15" fmla="*/ 20406 h 22234"/>
              <a:gd name="connsiteX16" fmla="*/ 0 w 21677"/>
              <a:gd name="connsiteY16" fmla="*/ 20172 h 22234"/>
              <a:gd name="connsiteX17" fmla="*/ 0 w 21677"/>
              <a:gd name="connsiteY17" fmla="*/ 0 h 22234"/>
              <a:gd name="connsiteX0" fmla="*/ 0 w 21677"/>
              <a:gd name="connsiteY0" fmla="*/ 0 h 22238"/>
              <a:gd name="connsiteX1" fmla="*/ 21600 w 21677"/>
              <a:gd name="connsiteY1" fmla="*/ 0 h 22238"/>
              <a:gd name="connsiteX2" fmla="*/ 21677 w 21677"/>
              <a:gd name="connsiteY2" fmla="*/ 21940 h 22238"/>
              <a:gd name="connsiteX3" fmla="*/ 20165 w 21677"/>
              <a:gd name="connsiteY3" fmla="*/ 21904 h 22238"/>
              <a:gd name="connsiteX4" fmla="*/ 19025 w 21677"/>
              <a:gd name="connsiteY4" fmla="*/ 21561 h 22238"/>
              <a:gd name="connsiteX5" fmla="*/ 18012 w 21677"/>
              <a:gd name="connsiteY5" fmla="*/ 21436 h 22238"/>
              <a:gd name="connsiteX6" fmla="*/ 16321 w 21677"/>
              <a:gd name="connsiteY6" fmla="*/ 21342 h 22238"/>
              <a:gd name="connsiteX7" fmla="*/ 14527 w 21677"/>
              <a:gd name="connsiteY7" fmla="*/ 20999 h 22238"/>
              <a:gd name="connsiteX8" fmla="*/ 13000 w 21677"/>
              <a:gd name="connsiteY8" fmla="*/ 21404 h 22238"/>
              <a:gd name="connsiteX9" fmla="*/ 11867 w 21677"/>
              <a:gd name="connsiteY9" fmla="*/ 21904 h 22238"/>
              <a:gd name="connsiteX10" fmla="*/ 10939 w 21677"/>
              <a:gd name="connsiteY10" fmla="*/ 21904 h 22238"/>
              <a:gd name="connsiteX11" fmla="*/ 7181 w 21677"/>
              <a:gd name="connsiteY11" fmla="*/ 21437 h 22238"/>
              <a:gd name="connsiteX12" fmla="*/ 4503 w 21677"/>
              <a:gd name="connsiteY12" fmla="*/ 22216 h 22238"/>
              <a:gd name="connsiteX13" fmla="*/ 2315 w 21677"/>
              <a:gd name="connsiteY13" fmla="*/ 21841 h 22238"/>
              <a:gd name="connsiteX14" fmla="*/ 1465 w 21677"/>
              <a:gd name="connsiteY14" fmla="*/ 21436 h 22238"/>
              <a:gd name="connsiteX15" fmla="*/ 821 w 21677"/>
              <a:gd name="connsiteY15" fmla="*/ 20406 h 22238"/>
              <a:gd name="connsiteX16" fmla="*/ 0 w 21677"/>
              <a:gd name="connsiteY16" fmla="*/ 20172 h 22238"/>
              <a:gd name="connsiteX17" fmla="*/ 0 w 21677"/>
              <a:gd name="connsiteY17" fmla="*/ 0 h 22238"/>
              <a:gd name="connsiteX0" fmla="*/ 0 w 21677"/>
              <a:gd name="connsiteY0" fmla="*/ 0 h 22238"/>
              <a:gd name="connsiteX1" fmla="*/ 21600 w 21677"/>
              <a:gd name="connsiteY1" fmla="*/ 0 h 22238"/>
              <a:gd name="connsiteX2" fmla="*/ 21677 w 21677"/>
              <a:gd name="connsiteY2" fmla="*/ 21940 h 22238"/>
              <a:gd name="connsiteX3" fmla="*/ 20165 w 21677"/>
              <a:gd name="connsiteY3" fmla="*/ 21904 h 22238"/>
              <a:gd name="connsiteX4" fmla="*/ 19025 w 21677"/>
              <a:gd name="connsiteY4" fmla="*/ 21561 h 22238"/>
              <a:gd name="connsiteX5" fmla="*/ 18012 w 21677"/>
              <a:gd name="connsiteY5" fmla="*/ 21436 h 22238"/>
              <a:gd name="connsiteX6" fmla="*/ 16321 w 21677"/>
              <a:gd name="connsiteY6" fmla="*/ 21342 h 22238"/>
              <a:gd name="connsiteX7" fmla="*/ 14527 w 21677"/>
              <a:gd name="connsiteY7" fmla="*/ 20999 h 22238"/>
              <a:gd name="connsiteX8" fmla="*/ 13000 w 21677"/>
              <a:gd name="connsiteY8" fmla="*/ 21404 h 22238"/>
              <a:gd name="connsiteX9" fmla="*/ 11867 w 21677"/>
              <a:gd name="connsiteY9" fmla="*/ 21904 h 22238"/>
              <a:gd name="connsiteX10" fmla="*/ 10939 w 21677"/>
              <a:gd name="connsiteY10" fmla="*/ 21904 h 22238"/>
              <a:gd name="connsiteX11" fmla="*/ 7876 w 21677"/>
              <a:gd name="connsiteY11" fmla="*/ 21436 h 22238"/>
              <a:gd name="connsiteX12" fmla="*/ 7181 w 21677"/>
              <a:gd name="connsiteY12" fmla="*/ 21437 h 22238"/>
              <a:gd name="connsiteX13" fmla="*/ 4503 w 21677"/>
              <a:gd name="connsiteY13" fmla="*/ 22216 h 22238"/>
              <a:gd name="connsiteX14" fmla="*/ 2315 w 21677"/>
              <a:gd name="connsiteY14" fmla="*/ 21841 h 22238"/>
              <a:gd name="connsiteX15" fmla="*/ 1465 w 21677"/>
              <a:gd name="connsiteY15" fmla="*/ 21436 h 22238"/>
              <a:gd name="connsiteX16" fmla="*/ 821 w 21677"/>
              <a:gd name="connsiteY16" fmla="*/ 20406 h 22238"/>
              <a:gd name="connsiteX17" fmla="*/ 0 w 21677"/>
              <a:gd name="connsiteY17" fmla="*/ 20172 h 22238"/>
              <a:gd name="connsiteX18" fmla="*/ 0 w 21677"/>
              <a:gd name="connsiteY18" fmla="*/ 0 h 22238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939 w 21677"/>
              <a:gd name="connsiteY10" fmla="*/ 21904 h 22391"/>
              <a:gd name="connsiteX11" fmla="*/ 7876 w 21677"/>
              <a:gd name="connsiteY11" fmla="*/ 21436 h 22391"/>
              <a:gd name="connsiteX12" fmla="*/ 7181 w 21677"/>
              <a:gd name="connsiteY12" fmla="*/ 21437 h 22391"/>
              <a:gd name="connsiteX13" fmla="*/ 4452 w 21677"/>
              <a:gd name="connsiteY13" fmla="*/ 22372 h 22391"/>
              <a:gd name="connsiteX14" fmla="*/ 2315 w 21677"/>
              <a:gd name="connsiteY14" fmla="*/ 21841 h 22391"/>
              <a:gd name="connsiteX15" fmla="*/ 1465 w 21677"/>
              <a:gd name="connsiteY15" fmla="*/ 21436 h 22391"/>
              <a:gd name="connsiteX16" fmla="*/ 821 w 21677"/>
              <a:gd name="connsiteY16" fmla="*/ 20406 h 22391"/>
              <a:gd name="connsiteX17" fmla="*/ 0 w 21677"/>
              <a:gd name="connsiteY17" fmla="*/ 20172 h 22391"/>
              <a:gd name="connsiteX18" fmla="*/ 0 w 21677"/>
              <a:gd name="connsiteY18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939 w 21677"/>
              <a:gd name="connsiteY10" fmla="*/ 21904 h 22391"/>
              <a:gd name="connsiteX11" fmla="*/ 7876 w 21677"/>
              <a:gd name="connsiteY11" fmla="*/ 21436 h 22391"/>
              <a:gd name="connsiteX12" fmla="*/ 7181 w 21677"/>
              <a:gd name="connsiteY12" fmla="*/ 21437 h 22391"/>
              <a:gd name="connsiteX13" fmla="*/ 4452 w 21677"/>
              <a:gd name="connsiteY13" fmla="*/ 22372 h 22391"/>
              <a:gd name="connsiteX14" fmla="*/ 2238 w 21677"/>
              <a:gd name="connsiteY14" fmla="*/ 21997 h 22391"/>
              <a:gd name="connsiteX15" fmla="*/ 1465 w 21677"/>
              <a:gd name="connsiteY15" fmla="*/ 21436 h 22391"/>
              <a:gd name="connsiteX16" fmla="*/ 821 w 21677"/>
              <a:gd name="connsiteY16" fmla="*/ 20406 h 22391"/>
              <a:gd name="connsiteX17" fmla="*/ 0 w 21677"/>
              <a:gd name="connsiteY17" fmla="*/ 20172 h 22391"/>
              <a:gd name="connsiteX18" fmla="*/ 0 w 21677"/>
              <a:gd name="connsiteY18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939 w 21677"/>
              <a:gd name="connsiteY10" fmla="*/ 21904 h 22391"/>
              <a:gd name="connsiteX11" fmla="*/ 7876 w 21677"/>
              <a:gd name="connsiteY11" fmla="*/ 21436 h 22391"/>
              <a:gd name="connsiteX12" fmla="*/ 7181 w 21677"/>
              <a:gd name="connsiteY12" fmla="*/ 21437 h 22391"/>
              <a:gd name="connsiteX13" fmla="*/ 4452 w 21677"/>
              <a:gd name="connsiteY13" fmla="*/ 22372 h 22391"/>
              <a:gd name="connsiteX14" fmla="*/ 3216 w 21677"/>
              <a:gd name="connsiteY14" fmla="*/ 22029 h 22391"/>
              <a:gd name="connsiteX15" fmla="*/ 2238 w 21677"/>
              <a:gd name="connsiteY15" fmla="*/ 21997 h 22391"/>
              <a:gd name="connsiteX16" fmla="*/ 1465 w 21677"/>
              <a:gd name="connsiteY16" fmla="*/ 21436 h 22391"/>
              <a:gd name="connsiteX17" fmla="*/ 821 w 21677"/>
              <a:gd name="connsiteY17" fmla="*/ 20406 h 22391"/>
              <a:gd name="connsiteX18" fmla="*/ 0 w 21677"/>
              <a:gd name="connsiteY18" fmla="*/ 20172 h 22391"/>
              <a:gd name="connsiteX19" fmla="*/ 0 w 21677"/>
              <a:gd name="connsiteY19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939 w 21677"/>
              <a:gd name="connsiteY10" fmla="*/ 21904 h 22391"/>
              <a:gd name="connsiteX11" fmla="*/ 9472 w 21677"/>
              <a:gd name="connsiteY11" fmla="*/ 21779 h 22391"/>
              <a:gd name="connsiteX12" fmla="*/ 7876 w 21677"/>
              <a:gd name="connsiteY12" fmla="*/ 21436 h 22391"/>
              <a:gd name="connsiteX13" fmla="*/ 7181 w 21677"/>
              <a:gd name="connsiteY13" fmla="*/ 21437 h 22391"/>
              <a:gd name="connsiteX14" fmla="*/ 4452 w 21677"/>
              <a:gd name="connsiteY14" fmla="*/ 22372 h 22391"/>
              <a:gd name="connsiteX15" fmla="*/ 3216 w 21677"/>
              <a:gd name="connsiteY15" fmla="*/ 22029 h 22391"/>
              <a:gd name="connsiteX16" fmla="*/ 2238 w 21677"/>
              <a:gd name="connsiteY16" fmla="*/ 21997 h 22391"/>
              <a:gd name="connsiteX17" fmla="*/ 1465 w 21677"/>
              <a:gd name="connsiteY17" fmla="*/ 21436 h 22391"/>
              <a:gd name="connsiteX18" fmla="*/ 821 w 21677"/>
              <a:gd name="connsiteY18" fmla="*/ 20406 h 22391"/>
              <a:gd name="connsiteX19" fmla="*/ 0 w 21677"/>
              <a:gd name="connsiteY19" fmla="*/ 20172 h 22391"/>
              <a:gd name="connsiteX20" fmla="*/ 0 w 21677"/>
              <a:gd name="connsiteY20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836 w 21677"/>
              <a:gd name="connsiteY10" fmla="*/ 22060 h 22391"/>
              <a:gd name="connsiteX11" fmla="*/ 9472 w 21677"/>
              <a:gd name="connsiteY11" fmla="*/ 21779 h 22391"/>
              <a:gd name="connsiteX12" fmla="*/ 7876 w 21677"/>
              <a:gd name="connsiteY12" fmla="*/ 21436 h 22391"/>
              <a:gd name="connsiteX13" fmla="*/ 7181 w 21677"/>
              <a:gd name="connsiteY13" fmla="*/ 21437 h 22391"/>
              <a:gd name="connsiteX14" fmla="*/ 4452 w 21677"/>
              <a:gd name="connsiteY14" fmla="*/ 22372 h 22391"/>
              <a:gd name="connsiteX15" fmla="*/ 3216 w 21677"/>
              <a:gd name="connsiteY15" fmla="*/ 22029 h 22391"/>
              <a:gd name="connsiteX16" fmla="*/ 2238 w 21677"/>
              <a:gd name="connsiteY16" fmla="*/ 21997 h 22391"/>
              <a:gd name="connsiteX17" fmla="*/ 1465 w 21677"/>
              <a:gd name="connsiteY17" fmla="*/ 21436 h 22391"/>
              <a:gd name="connsiteX18" fmla="*/ 821 w 21677"/>
              <a:gd name="connsiteY18" fmla="*/ 20406 h 22391"/>
              <a:gd name="connsiteX19" fmla="*/ 0 w 21677"/>
              <a:gd name="connsiteY19" fmla="*/ 20172 h 22391"/>
              <a:gd name="connsiteX20" fmla="*/ 0 w 21677"/>
              <a:gd name="connsiteY20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206 w 21677"/>
              <a:gd name="connsiteY8" fmla="*/ 21279 h 22391"/>
              <a:gd name="connsiteX9" fmla="*/ 11867 w 21677"/>
              <a:gd name="connsiteY9" fmla="*/ 21904 h 22391"/>
              <a:gd name="connsiteX10" fmla="*/ 10836 w 21677"/>
              <a:gd name="connsiteY10" fmla="*/ 22060 h 22391"/>
              <a:gd name="connsiteX11" fmla="*/ 9472 w 21677"/>
              <a:gd name="connsiteY11" fmla="*/ 21779 h 22391"/>
              <a:gd name="connsiteX12" fmla="*/ 7876 w 21677"/>
              <a:gd name="connsiteY12" fmla="*/ 21436 h 22391"/>
              <a:gd name="connsiteX13" fmla="*/ 7181 w 21677"/>
              <a:gd name="connsiteY13" fmla="*/ 21437 h 22391"/>
              <a:gd name="connsiteX14" fmla="*/ 4452 w 21677"/>
              <a:gd name="connsiteY14" fmla="*/ 22372 h 22391"/>
              <a:gd name="connsiteX15" fmla="*/ 3216 w 21677"/>
              <a:gd name="connsiteY15" fmla="*/ 22029 h 22391"/>
              <a:gd name="connsiteX16" fmla="*/ 2238 w 21677"/>
              <a:gd name="connsiteY16" fmla="*/ 21997 h 22391"/>
              <a:gd name="connsiteX17" fmla="*/ 1465 w 21677"/>
              <a:gd name="connsiteY17" fmla="*/ 21436 h 22391"/>
              <a:gd name="connsiteX18" fmla="*/ 821 w 21677"/>
              <a:gd name="connsiteY18" fmla="*/ 20406 h 22391"/>
              <a:gd name="connsiteX19" fmla="*/ 0 w 21677"/>
              <a:gd name="connsiteY19" fmla="*/ 20172 h 22391"/>
              <a:gd name="connsiteX20" fmla="*/ 0 w 21677"/>
              <a:gd name="connsiteY20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295 w 21677"/>
              <a:gd name="connsiteY6" fmla="*/ 21311 h 22391"/>
              <a:gd name="connsiteX7" fmla="*/ 14527 w 21677"/>
              <a:gd name="connsiteY7" fmla="*/ 20999 h 22391"/>
              <a:gd name="connsiteX8" fmla="*/ 13206 w 21677"/>
              <a:gd name="connsiteY8" fmla="*/ 21279 h 22391"/>
              <a:gd name="connsiteX9" fmla="*/ 11867 w 21677"/>
              <a:gd name="connsiteY9" fmla="*/ 21904 h 22391"/>
              <a:gd name="connsiteX10" fmla="*/ 10836 w 21677"/>
              <a:gd name="connsiteY10" fmla="*/ 22060 h 22391"/>
              <a:gd name="connsiteX11" fmla="*/ 9472 w 21677"/>
              <a:gd name="connsiteY11" fmla="*/ 21779 h 22391"/>
              <a:gd name="connsiteX12" fmla="*/ 7876 w 21677"/>
              <a:gd name="connsiteY12" fmla="*/ 21436 h 22391"/>
              <a:gd name="connsiteX13" fmla="*/ 7181 w 21677"/>
              <a:gd name="connsiteY13" fmla="*/ 21437 h 22391"/>
              <a:gd name="connsiteX14" fmla="*/ 4452 w 21677"/>
              <a:gd name="connsiteY14" fmla="*/ 22372 h 22391"/>
              <a:gd name="connsiteX15" fmla="*/ 3216 w 21677"/>
              <a:gd name="connsiteY15" fmla="*/ 22029 h 22391"/>
              <a:gd name="connsiteX16" fmla="*/ 2238 w 21677"/>
              <a:gd name="connsiteY16" fmla="*/ 21997 h 22391"/>
              <a:gd name="connsiteX17" fmla="*/ 1465 w 21677"/>
              <a:gd name="connsiteY17" fmla="*/ 21436 h 22391"/>
              <a:gd name="connsiteX18" fmla="*/ 821 w 21677"/>
              <a:gd name="connsiteY18" fmla="*/ 20406 h 22391"/>
              <a:gd name="connsiteX19" fmla="*/ 0 w 21677"/>
              <a:gd name="connsiteY19" fmla="*/ 20172 h 22391"/>
              <a:gd name="connsiteX20" fmla="*/ 0 w 21677"/>
              <a:gd name="connsiteY20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878 h 22391"/>
              <a:gd name="connsiteX3" fmla="*/ 20165 w 21703"/>
              <a:gd name="connsiteY3" fmla="*/ 21904 h 22391"/>
              <a:gd name="connsiteX4" fmla="*/ 19025 w 21703"/>
              <a:gd name="connsiteY4" fmla="*/ 21561 h 22391"/>
              <a:gd name="connsiteX5" fmla="*/ 18012 w 21703"/>
              <a:gd name="connsiteY5" fmla="*/ 21436 h 22391"/>
              <a:gd name="connsiteX6" fmla="*/ 16295 w 21703"/>
              <a:gd name="connsiteY6" fmla="*/ 21311 h 22391"/>
              <a:gd name="connsiteX7" fmla="*/ 14527 w 21703"/>
              <a:gd name="connsiteY7" fmla="*/ 20999 h 22391"/>
              <a:gd name="connsiteX8" fmla="*/ 13206 w 21703"/>
              <a:gd name="connsiteY8" fmla="*/ 21279 h 22391"/>
              <a:gd name="connsiteX9" fmla="*/ 11867 w 21703"/>
              <a:gd name="connsiteY9" fmla="*/ 21904 h 22391"/>
              <a:gd name="connsiteX10" fmla="*/ 10836 w 21703"/>
              <a:gd name="connsiteY10" fmla="*/ 22060 h 22391"/>
              <a:gd name="connsiteX11" fmla="*/ 9472 w 21703"/>
              <a:gd name="connsiteY11" fmla="*/ 21779 h 22391"/>
              <a:gd name="connsiteX12" fmla="*/ 7876 w 21703"/>
              <a:gd name="connsiteY12" fmla="*/ 21436 h 22391"/>
              <a:gd name="connsiteX13" fmla="*/ 7181 w 21703"/>
              <a:gd name="connsiteY13" fmla="*/ 21437 h 22391"/>
              <a:gd name="connsiteX14" fmla="*/ 4452 w 21703"/>
              <a:gd name="connsiteY14" fmla="*/ 22372 h 22391"/>
              <a:gd name="connsiteX15" fmla="*/ 3216 w 21703"/>
              <a:gd name="connsiteY15" fmla="*/ 22029 h 22391"/>
              <a:gd name="connsiteX16" fmla="*/ 2238 w 21703"/>
              <a:gd name="connsiteY16" fmla="*/ 21997 h 22391"/>
              <a:gd name="connsiteX17" fmla="*/ 1465 w 21703"/>
              <a:gd name="connsiteY17" fmla="*/ 21436 h 22391"/>
              <a:gd name="connsiteX18" fmla="*/ 821 w 21703"/>
              <a:gd name="connsiteY18" fmla="*/ 20406 h 22391"/>
              <a:gd name="connsiteX19" fmla="*/ 0 w 21703"/>
              <a:gd name="connsiteY19" fmla="*/ 20172 h 22391"/>
              <a:gd name="connsiteX20" fmla="*/ 0 w 21703"/>
              <a:gd name="connsiteY20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878 h 22391"/>
              <a:gd name="connsiteX3" fmla="*/ 20165 w 21703"/>
              <a:gd name="connsiteY3" fmla="*/ 21904 h 22391"/>
              <a:gd name="connsiteX4" fmla="*/ 19025 w 21703"/>
              <a:gd name="connsiteY4" fmla="*/ 21561 h 22391"/>
              <a:gd name="connsiteX5" fmla="*/ 18012 w 21703"/>
              <a:gd name="connsiteY5" fmla="*/ 21436 h 22391"/>
              <a:gd name="connsiteX6" fmla="*/ 16295 w 21703"/>
              <a:gd name="connsiteY6" fmla="*/ 21311 h 22391"/>
              <a:gd name="connsiteX7" fmla="*/ 14527 w 21703"/>
              <a:gd name="connsiteY7" fmla="*/ 20999 h 22391"/>
              <a:gd name="connsiteX8" fmla="*/ 13206 w 21703"/>
              <a:gd name="connsiteY8" fmla="*/ 21279 h 22391"/>
              <a:gd name="connsiteX9" fmla="*/ 11867 w 21703"/>
              <a:gd name="connsiteY9" fmla="*/ 21904 h 22391"/>
              <a:gd name="connsiteX10" fmla="*/ 10836 w 21703"/>
              <a:gd name="connsiteY10" fmla="*/ 22060 h 22391"/>
              <a:gd name="connsiteX11" fmla="*/ 9472 w 21703"/>
              <a:gd name="connsiteY11" fmla="*/ 21779 h 22391"/>
              <a:gd name="connsiteX12" fmla="*/ 7876 w 21703"/>
              <a:gd name="connsiteY12" fmla="*/ 21436 h 22391"/>
              <a:gd name="connsiteX13" fmla="*/ 7181 w 21703"/>
              <a:gd name="connsiteY13" fmla="*/ 21437 h 22391"/>
              <a:gd name="connsiteX14" fmla="*/ 4452 w 21703"/>
              <a:gd name="connsiteY14" fmla="*/ 22372 h 22391"/>
              <a:gd name="connsiteX15" fmla="*/ 3216 w 21703"/>
              <a:gd name="connsiteY15" fmla="*/ 22029 h 22391"/>
              <a:gd name="connsiteX16" fmla="*/ 2238 w 21703"/>
              <a:gd name="connsiteY16" fmla="*/ 21997 h 22391"/>
              <a:gd name="connsiteX17" fmla="*/ 1465 w 21703"/>
              <a:gd name="connsiteY17" fmla="*/ 21436 h 22391"/>
              <a:gd name="connsiteX18" fmla="*/ 821 w 21703"/>
              <a:gd name="connsiteY18" fmla="*/ 20406 h 22391"/>
              <a:gd name="connsiteX19" fmla="*/ 0 w 21703"/>
              <a:gd name="connsiteY19" fmla="*/ 20172 h 22391"/>
              <a:gd name="connsiteX20" fmla="*/ 0 w 21703"/>
              <a:gd name="connsiteY20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878 h 22391"/>
              <a:gd name="connsiteX3" fmla="*/ 20165 w 21703"/>
              <a:gd name="connsiteY3" fmla="*/ 21904 h 22391"/>
              <a:gd name="connsiteX4" fmla="*/ 19025 w 21703"/>
              <a:gd name="connsiteY4" fmla="*/ 21561 h 22391"/>
              <a:gd name="connsiteX5" fmla="*/ 18012 w 21703"/>
              <a:gd name="connsiteY5" fmla="*/ 21436 h 22391"/>
              <a:gd name="connsiteX6" fmla="*/ 16295 w 21703"/>
              <a:gd name="connsiteY6" fmla="*/ 21311 h 22391"/>
              <a:gd name="connsiteX7" fmla="*/ 14527 w 21703"/>
              <a:gd name="connsiteY7" fmla="*/ 20999 h 22391"/>
              <a:gd name="connsiteX8" fmla="*/ 13206 w 21703"/>
              <a:gd name="connsiteY8" fmla="*/ 21279 h 22391"/>
              <a:gd name="connsiteX9" fmla="*/ 11867 w 21703"/>
              <a:gd name="connsiteY9" fmla="*/ 21904 h 22391"/>
              <a:gd name="connsiteX10" fmla="*/ 10836 w 21703"/>
              <a:gd name="connsiteY10" fmla="*/ 22060 h 22391"/>
              <a:gd name="connsiteX11" fmla="*/ 9472 w 21703"/>
              <a:gd name="connsiteY11" fmla="*/ 21779 h 22391"/>
              <a:gd name="connsiteX12" fmla="*/ 7876 w 21703"/>
              <a:gd name="connsiteY12" fmla="*/ 21436 h 22391"/>
              <a:gd name="connsiteX13" fmla="*/ 7181 w 21703"/>
              <a:gd name="connsiteY13" fmla="*/ 21437 h 22391"/>
              <a:gd name="connsiteX14" fmla="*/ 4452 w 21703"/>
              <a:gd name="connsiteY14" fmla="*/ 22372 h 22391"/>
              <a:gd name="connsiteX15" fmla="*/ 3216 w 21703"/>
              <a:gd name="connsiteY15" fmla="*/ 22029 h 22391"/>
              <a:gd name="connsiteX16" fmla="*/ 2238 w 21703"/>
              <a:gd name="connsiteY16" fmla="*/ 21997 h 22391"/>
              <a:gd name="connsiteX17" fmla="*/ 1465 w 21703"/>
              <a:gd name="connsiteY17" fmla="*/ 21436 h 22391"/>
              <a:gd name="connsiteX18" fmla="*/ 770 w 21703"/>
              <a:gd name="connsiteY18" fmla="*/ 20531 h 22391"/>
              <a:gd name="connsiteX19" fmla="*/ 0 w 21703"/>
              <a:gd name="connsiteY19" fmla="*/ 20172 h 22391"/>
              <a:gd name="connsiteX20" fmla="*/ 0 w 21703"/>
              <a:gd name="connsiteY20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734 h 22391"/>
              <a:gd name="connsiteX3" fmla="*/ 20165 w 21703"/>
              <a:gd name="connsiteY3" fmla="*/ 21904 h 22391"/>
              <a:gd name="connsiteX4" fmla="*/ 19025 w 21703"/>
              <a:gd name="connsiteY4" fmla="*/ 21561 h 22391"/>
              <a:gd name="connsiteX5" fmla="*/ 18012 w 21703"/>
              <a:gd name="connsiteY5" fmla="*/ 21436 h 22391"/>
              <a:gd name="connsiteX6" fmla="*/ 16295 w 21703"/>
              <a:gd name="connsiteY6" fmla="*/ 21311 h 22391"/>
              <a:gd name="connsiteX7" fmla="*/ 14527 w 21703"/>
              <a:gd name="connsiteY7" fmla="*/ 20999 h 22391"/>
              <a:gd name="connsiteX8" fmla="*/ 13206 w 21703"/>
              <a:gd name="connsiteY8" fmla="*/ 21279 h 22391"/>
              <a:gd name="connsiteX9" fmla="*/ 11867 w 21703"/>
              <a:gd name="connsiteY9" fmla="*/ 21904 h 22391"/>
              <a:gd name="connsiteX10" fmla="*/ 10836 w 21703"/>
              <a:gd name="connsiteY10" fmla="*/ 22060 h 22391"/>
              <a:gd name="connsiteX11" fmla="*/ 9472 w 21703"/>
              <a:gd name="connsiteY11" fmla="*/ 21779 h 22391"/>
              <a:gd name="connsiteX12" fmla="*/ 7876 w 21703"/>
              <a:gd name="connsiteY12" fmla="*/ 21436 h 22391"/>
              <a:gd name="connsiteX13" fmla="*/ 7181 w 21703"/>
              <a:gd name="connsiteY13" fmla="*/ 21437 h 22391"/>
              <a:gd name="connsiteX14" fmla="*/ 4452 w 21703"/>
              <a:gd name="connsiteY14" fmla="*/ 22372 h 22391"/>
              <a:gd name="connsiteX15" fmla="*/ 3216 w 21703"/>
              <a:gd name="connsiteY15" fmla="*/ 22029 h 22391"/>
              <a:gd name="connsiteX16" fmla="*/ 2238 w 21703"/>
              <a:gd name="connsiteY16" fmla="*/ 21997 h 22391"/>
              <a:gd name="connsiteX17" fmla="*/ 1465 w 21703"/>
              <a:gd name="connsiteY17" fmla="*/ 21436 h 22391"/>
              <a:gd name="connsiteX18" fmla="*/ 770 w 21703"/>
              <a:gd name="connsiteY18" fmla="*/ 20531 h 22391"/>
              <a:gd name="connsiteX19" fmla="*/ 0 w 21703"/>
              <a:gd name="connsiteY19" fmla="*/ 20172 h 22391"/>
              <a:gd name="connsiteX20" fmla="*/ 0 w 21703"/>
              <a:gd name="connsiteY20" fmla="*/ 0 h 22391"/>
              <a:gd name="connsiteX0" fmla="*/ 0 w 21703"/>
              <a:gd name="connsiteY0" fmla="*/ 0 h 23402"/>
              <a:gd name="connsiteX1" fmla="*/ 21600 w 21703"/>
              <a:gd name="connsiteY1" fmla="*/ 0 h 23402"/>
              <a:gd name="connsiteX2" fmla="*/ 21703 w 21703"/>
              <a:gd name="connsiteY2" fmla="*/ 21734 h 23402"/>
              <a:gd name="connsiteX3" fmla="*/ 21074 w 21703"/>
              <a:gd name="connsiteY3" fmla="*/ 21946 h 23402"/>
              <a:gd name="connsiteX4" fmla="*/ 20165 w 21703"/>
              <a:gd name="connsiteY4" fmla="*/ 21904 h 23402"/>
              <a:gd name="connsiteX5" fmla="*/ 19025 w 21703"/>
              <a:gd name="connsiteY5" fmla="*/ 21561 h 23402"/>
              <a:gd name="connsiteX6" fmla="*/ 18012 w 21703"/>
              <a:gd name="connsiteY6" fmla="*/ 21436 h 23402"/>
              <a:gd name="connsiteX7" fmla="*/ 16295 w 21703"/>
              <a:gd name="connsiteY7" fmla="*/ 21311 h 23402"/>
              <a:gd name="connsiteX8" fmla="*/ 14527 w 21703"/>
              <a:gd name="connsiteY8" fmla="*/ 20999 h 23402"/>
              <a:gd name="connsiteX9" fmla="*/ 13206 w 21703"/>
              <a:gd name="connsiteY9" fmla="*/ 21279 h 23402"/>
              <a:gd name="connsiteX10" fmla="*/ 11867 w 21703"/>
              <a:gd name="connsiteY10" fmla="*/ 21904 h 23402"/>
              <a:gd name="connsiteX11" fmla="*/ 10836 w 21703"/>
              <a:gd name="connsiteY11" fmla="*/ 22060 h 23402"/>
              <a:gd name="connsiteX12" fmla="*/ 9472 w 21703"/>
              <a:gd name="connsiteY12" fmla="*/ 21779 h 23402"/>
              <a:gd name="connsiteX13" fmla="*/ 7876 w 21703"/>
              <a:gd name="connsiteY13" fmla="*/ 21436 h 23402"/>
              <a:gd name="connsiteX14" fmla="*/ 7181 w 21703"/>
              <a:gd name="connsiteY14" fmla="*/ 21437 h 23402"/>
              <a:gd name="connsiteX15" fmla="*/ 4452 w 21703"/>
              <a:gd name="connsiteY15" fmla="*/ 22372 h 23402"/>
              <a:gd name="connsiteX16" fmla="*/ 3216 w 21703"/>
              <a:gd name="connsiteY16" fmla="*/ 22029 h 23402"/>
              <a:gd name="connsiteX17" fmla="*/ 2238 w 21703"/>
              <a:gd name="connsiteY17" fmla="*/ 21997 h 23402"/>
              <a:gd name="connsiteX18" fmla="*/ 1465 w 21703"/>
              <a:gd name="connsiteY18" fmla="*/ 21436 h 23402"/>
              <a:gd name="connsiteX19" fmla="*/ 770 w 21703"/>
              <a:gd name="connsiteY19" fmla="*/ 20531 h 23402"/>
              <a:gd name="connsiteX20" fmla="*/ 0 w 21703"/>
              <a:gd name="connsiteY20" fmla="*/ 20172 h 23402"/>
              <a:gd name="connsiteX21" fmla="*/ 0 w 21703"/>
              <a:gd name="connsiteY21" fmla="*/ 0 h 23402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734 h 22391"/>
              <a:gd name="connsiteX3" fmla="*/ 21074 w 21703"/>
              <a:gd name="connsiteY3" fmla="*/ 21946 h 22391"/>
              <a:gd name="connsiteX4" fmla="*/ 20165 w 21703"/>
              <a:gd name="connsiteY4" fmla="*/ 21904 h 22391"/>
              <a:gd name="connsiteX5" fmla="*/ 19025 w 21703"/>
              <a:gd name="connsiteY5" fmla="*/ 21561 h 22391"/>
              <a:gd name="connsiteX6" fmla="*/ 18012 w 21703"/>
              <a:gd name="connsiteY6" fmla="*/ 21436 h 22391"/>
              <a:gd name="connsiteX7" fmla="*/ 16295 w 21703"/>
              <a:gd name="connsiteY7" fmla="*/ 21311 h 22391"/>
              <a:gd name="connsiteX8" fmla="*/ 14527 w 21703"/>
              <a:gd name="connsiteY8" fmla="*/ 20999 h 22391"/>
              <a:gd name="connsiteX9" fmla="*/ 13206 w 21703"/>
              <a:gd name="connsiteY9" fmla="*/ 21279 h 22391"/>
              <a:gd name="connsiteX10" fmla="*/ 11867 w 21703"/>
              <a:gd name="connsiteY10" fmla="*/ 21904 h 22391"/>
              <a:gd name="connsiteX11" fmla="*/ 10836 w 21703"/>
              <a:gd name="connsiteY11" fmla="*/ 22060 h 22391"/>
              <a:gd name="connsiteX12" fmla="*/ 9472 w 21703"/>
              <a:gd name="connsiteY12" fmla="*/ 21779 h 22391"/>
              <a:gd name="connsiteX13" fmla="*/ 7876 w 21703"/>
              <a:gd name="connsiteY13" fmla="*/ 21436 h 22391"/>
              <a:gd name="connsiteX14" fmla="*/ 7181 w 21703"/>
              <a:gd name="connsiteY14" fmla="*/ 21437 h 22391"/>
              <a:gd name="connsiteX15" fmla="*/ 4452 w 21703"/>
              <a:gd name="connsiteY15" fmla="*/ 22372 h 22391"/>
              <a:gd name="connsiteX16" fmla="*/ 3216 w 21703"/>
              <a:gd name="connsiteY16" fmla="*/ 22029 h 22391"/>
              <a:gd name="connsiteX17" fmla="*/ 2238 w 21703"/>
              <a:gd name="connsiteY17" fmla="*/ 21997 h 22391"/>
              <a:gd name="connsiteX18" fmla="*/ 1465 w 21703"/>
              <a:gd name="connsiteY18" fmla="*/ 21436 h 22391"/>
              <a:gd name="connsiteX19" fmla="*/ 770 w 21703"/>
              <a:gd name="connsiteY19" fmla="*/ 20531 h 22391"/>
              <a:gd name="connsiteX20" fmla="*/ 0 w 21703"/>
              <a:gd name="connsiteY20" fmla="*/ 20172 h 22391"/>
              <a:gd name="connsiteX21" fmla="*/ 0 w 21703"/>
              <a:gd name="connsiteY21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857 h 22391"/>
              <a:gd name="connsiteX3" fmla="*/ 21074 w 21703"/>
              <a:gd name="connsiteY3" fmla="*/ 21946 h 22391"/>
              <a:gd name="connsiteX4" fmla="*/ 20165 w 21703"/>
              <a:gd name="connsiteY4" fmla="*/ 21904 h 22391"/>
              <a:gd name="connsiteX5" fmla="*/ 19025 w 21703"/>
              <a:gd name="connsiteY5" fmla="*/ 21561 h 22391"/>
              <a:gd name="connsiteX6" fmla="*/ 18012 w 21703"/>
              <a:gd name="connsiteY6" fmla="*/ 21436 h 22391"/>
              <a:gd name="connsiteX7" fmla="*/ 16295 w 21703"/>
              <a:gd name="connsiteY7" fmla="*/ 21311 h 22391"/>
              <a:gd name="connsiteX8" fmla="*/ 14527 w 21703"/>
              <a:gd name="connsiteY8" fmla="*/ 20999 h 22391"/>
              <a:gd name="connsiteX9" fmla="*/ 13206 w 21703"/>
              <a:gd name="connsiteY9" fmla="*/ 21279 h 22391"/>
              <a:gd name="connsiteX10" fmla="*/ 11867 w 21703"/>
              <a:gd name="connsiteY10" fmla="*/ 21904 h 22391"/>
              <a:gd name="connsiteX11" fmla="*/ 10836 w 21703"/>
              <a:gd name="connsiteY11" fmla="*/ 22060 h 22391"/>
              <a:gd name="connsiteX12" fmla="*/ 9472 w 21703"/>
              <a:gd name="connsiteY12" fmla="*/ 21779 h 22391"/>
              <a:gd name="connsiteX13" fmla="*/ 7876 w 21703"/>
              <a:gd name="connsiteY13" fmla="*/ 21436 h 22391"/>
              <a:gd name="connsiteX14" fmla="*/ 7181 w 21703"/>
              <a:gd name="connsiteY14" fmla="*/ 21437 h 22391"/>
              <a:gd name="connsiteX15" fmla="*/ 4452 w 21703"/>
              <a:gd name="connsiteY15" fmla="*/ 22372 h 22391"/>
              <a:gd name="connsiteX16" fmla="*/ 3216 w 21703"/>
              <a:gd name="connsiteY16" fmla="*/ 22029 h 22391"/>
              <a:gd name="connsiteX17" fmla="*/ 2238 w 21703"/>
              <a:gd name="connsiteY17" fmla="*/ 21997 h 22391"/>
              <a:gd name="connsiteX18" fmla="*/ 1465 w 21703"/>
              <a:gd name="connsiteY18" fmla="*/ 21436 h 22391"/>
              <a:gd name="connsiteX19" fmla="*/ 770 w 21703"/>
              <a:gd name="connsiteY19" fmla="*/ 20531 h 22391"/>
              <a:gd name="connsiteX20" fmla="*/ 0 w 21703"/>
              <a:gd name="connsiteY20" fmla="*/ 20172 h 22391"/>
              <a:gd name="connsiteX21" fmla="*/ 0 w 21703"/>
              <a:gd name="connsiteY21" fmla="*/ 0 h 22391"/>
              <a:gd name="connsiteX0" fmla="*/ 0 w 21703"/>
              <a:gd name="connsiteY0" fmla="*/ 62 h 22453"/>
              <a:gd name="connsiteX1" fmla="*/ 21677 w 21703"/>
              <a:gd name="connsiteY1" fmla="*/ 0 h 22453"/>
              <a:gd name="connsiteX2" fmla="*/ 21703 w 21703"/>
              <a:gd name="connsiteY2" fmla="*/ 21919 h 22453"/>
              <a:gd name="connsiteX3" fmla="*/ 21074 w 21703"/>
              <a:gd name="connsiteY3" fmla="*/ 22008 h 22453"/>
              <a:gd name="connsiteX4" fmla="*/ 20165 w 21703"/>
              <a:gd name="connsiteY4" fmla="*/ 21966 h 22453"/>
              <a:gd name="connsiteX5" fmla="*/ 19025 w 21703"/>
              <a:gd name="connsiteY5" fmla="*/ 21623 h 22453"/>
              <a:gd name="connsiteX6" fmla="*/ 18012 w 21703"/>
              <a:gd name="connsiteY6" fmla="*/ 21498 h 22453"/>
              <a:gd name="connsiteX7" fmla="*/ 16295 w 21703"/>
              <a:gd name="connsiteY7" fmla="*/ 21373 h 22453"/>
              <a:gd name="connsiteX8" fmla="*/ 14527 w 21703"/>
              <a:gd name="connsiteY8" fmla="*/ 21061 h 22453"/>
              <a:gd name="connsiteX9" fmla="*/ 13206 w 21703"/>
              <a:gd name="connsiteY9" fmla="*/ 21341 h 22453"/>
              <a:gd name="connsiteX10" fmla="*/ 11867 w 21703"/>
              <a:gd name="connsiteY10" fmla="*/ 21966 h 22453"/>
              <a:gd name="connsiteX11" fmla="*/ 10836 w 21703"/>
              <a:gd name="connsiteY11" fmla="*/ 22122 h 22453"/>
              <a:gd name="connsiteX12" fmla="*/ 9472 w 21703"/>
              <a:gd name="connsiteY12" fmla="*/ 21841 h 22453"/>
              <a:gd name="connsiteX13" fmla="*/ 7876 w 21703"/>
              <a:gd name="connsiteY13" fmla="*/ 21498 h 22453"/>
              <a:gd name="connsiteX14" fmla="*/ 7181 w 21703"/>
              <a:gd name="connsiteY14" fmla="*/ 21499 h 22453"/>
              <a:gd name="connsiteX15" fmla="*/ 4452 w 21703"/>
              <a:gd name="connsiteY15" fmla="*/ 22434 h 22453"/>
              <a:gd name="connsiteX16" fmla="*/ 3216 w 21703"/>
              <a:gd name="connsiteY16" fmla="*/ 22091 h 22453"/>
              <a:gd name="connsiteX17" fmla="*/ 2238 w 21703"/>
              <a:gd name="connsiteY17" fmla="*/ 22059 h 22453"/>
              <a:gd name="connsiteX18" fmla="*/ 1465 w 21703"/>
              <a:gd name="connsiteY18" fmla="*/ 21498 h 22453"/>
              <a:gd name="connsiteX19" fmla="*/ 770 w 21703"/>
              <a:gd name="connsiteY19" fmla="*/ 20593 h 22453"/>
              <a:gd name="connsiteX20" fmla="*/ 0 w 21703"/>
              <a:gd name="connsiteY20" fmla="*/ 20234 h 22453"/>
              <a:gd name="connsiteX21" fmla="*/ 0 w 21703"/>
              <a:gd name="connsiteY21" fmla="*/ 62 h 22453"/>
              <a:gd name="connsiteX0" fmla="*/ 0 w 21703"/>
              <a:gd name="connsiteY0" fmla="*/ 62 h 22453"/>
              <a:gd name="connsiteX1" fmla="*/ 21677 w 21703"/>
              <a:gd name="connsiteY1" fmla="*/ 0 h 22453"/>
              <a:gd name="connsiteX2" fmla="*/ 21703 w 21703"/>
              <a:gd name="connsiteY2" fmla="*/ 21888 h 22453"/>
              <a:gd name="connsiteX3" fmla="*/ 21074 w 21703"/>
              <a:gd name="connsiteY3" fmla="*/ 22008 h 22453"/>
              <a:gd name="connsiteX4" fmla="*/ 20165 w 21703"/>
              <a:gd name="connsiteY4" fmla="*/ 21966 h 22453"/>
              <a:gd name="connsiteX5" fmla="*/ 19025 w 21703"/>
              <a:gd name="connsiteY5" fmla="*/ 21623 h 22453"/>
              <a:gd name="connsiteX6" fmla="*/ 18012 w 21703"/>
              <a:gd name="connsiteY6" fmla="*/ 21498 h 22453"/>
              <a:gd name="connsiteX7" fmla="*/ 16295 w 21703"/>
              <a:gd name="connsiteY7" fmla="*/ 21373 h 22453"/>
              <a:gd name="connsiteX8" fmla="*/ 14527 w 21703"/>
              <a:gd name="connsiteY8" fmla="*/ 21061 h 22453"/>
              <a:gd name="connsiteX9" fmla="*/ 13206 w 21703"/>
              <a:gd name="connsiteY9" fmla="*/ 21341 h 22453"/>
              <a:gd name="connsiteX10" fmla="*/ 11867 w 21703"/>
              <a:gd name="connsiteY10" fmla="*/ 21966 h 22453"/>
              <a:gd name="connsiteX11" fmla="*/ 10836 w 21703"/>
              <a:gd name="connsiteY11" fmla="*/ 22122 h 22453"/>
              <a:gd name="connsiteX12" fmla="*/ 9472 w 21703"/>
              <a:gd name="connsiteY12" fmla="*/ 21841 h 22453"/>
              <a:gd name="connsiteX13" fmla="*/ 7876 w 21703"/>
              <a:gd name="connsiteY13" fmla="*/ 21498 h 22453"/>
              <a:gd name="connsiteX14" fmla="*/ 7181 w 21703"/>
              <a:gd name="connsiteY14" fmla="*/ 21499 h 22453"/>
              <a:gd name="connsiteX15" fmla="*/ 4452 w 21703"/>
              <a:gd name="connsiteY15" fmla="*/ 22434 h 22453"/>
              <a:gd name="connsiteX16" fmla="*/ 3216 w 21703"/>
              <a:gd name="connsiteY16" fmla="*/ 22091 h 22453"/>
              <a:gd name="connsiteX17" fmla="*/ 2238 w 21703"/>
              <a:gd name="connsiteY17" fmla="*/ 22059 h 22453"/>
              <a:gd name="connsiteX18" fmla="*/ 1465 w 21703"/>
              <a:gd name="connsiteY18" fmla="*/ 21498 h 22453"/>
              <a:gd name="connsiteX19" fmla="*/ 770 w 21703"/>
              <a:gd name="connsiteY19" fmla="*/ 20593 h 22453"/>
              <a:gd name="connsiteX20" fmla="*/ 0 w 21703"/>
              <a:gd name="connsiteY20" fmla="*/ 20234 h 22453"/>
              <a:gd name="connsiteX21" fmla="*/ 0 w 21703"/>
              <a:gd name="connsiteY21" fmla="*/ 62 h 22453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66 h 22452"/>
              <a:gd name="connsiteX11" fmla="*/ 10836 w 21703"/>
              <a:gd name="connsiteY11" fmla="*/ 22122 h 22452"/>
              <a:gd name="connsiteX12" fmla="*/ 9472 w 21703"/>
              <a:gd name="connsiteY12" fmla="*/ 21841 h 22452"/>
              <a:gd name="connsiteX13" fmla="*/ 7876 w 21703"/>
              <a:gd name="connsiteY13" fmla="*/ 21498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66 h 22452"/>
              <a:gd name="connsiteX11" fmla="*/ 10836 w 21703"/>
              <a:gd name="connsiteY11" fmla="*/ 22122 h 22452"/>
              <a:gd name="connsiteX12" fmla="*/ 9472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66 h 22452"/>
              <a:gd name="connsiteX11" fmla="*/ 10836 w 21703"/>
              <a:gd name="connsiteY11" fmla="*/ 2212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66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76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755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76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755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76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31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755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76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638 w 21703"/>
              <a:gd name="connsiteY19" fmla="*/ 20433 h 22452"/>
              <a:gd name="connsiteX20" fmla="*/ 0 w 21703"/>
              <a:gd name="connsiteY20" fmla="*/ 20314 h 22452"/>
              <a:gd name="connsiteX21" fmla="*/ 0 w 21703"/>
              <a:gd name="connsiteY21" fmla="*/ 62 h 22452"/>
              <a:gd name="connsiteX0" fmla="*/ 0 w 21703"/>
              <a:gd name="connsiteY0" fmla="*/ 62 h 22348"/>
              <a:gd name="connsiteX1" fmla="*/ 21677 w 21703"/>
              <a:gd name="connsiteY1" fmla="*/ 0 h 22348"/>
              <a:gd name="connsiteX2" fmla="*/ 21703 w 21703"/>
              <a:gd name="connsiteY2" fmla="*/ 21755 h 22348"/>
              <a:gd name="connsiteX3" fmla="*/ 21074 w 21703"/>
              <a:gd name="connsiteY3" fmla="*/ 22008 h 22348"/>
              <a:gd name="connsiteX4" fmla="*/ 20165 w 21703"/>
              <a:gd name="connsiteY4" fmla="*/ 21966 h 22348"/>
              <a:gd name="connsiteX5" fmla="*/ 19025 w 21703"/>
              <a:gd name="connsiteY5" fmla="*/ 21676 h 22348"/>
              <a:gd name="connsiteX6" fmla="*/ 18012 w 21703"/>
              <a:gd name="connsiteY6" fmla="*/ 21498 h 22348"/>
              <a:gd name="connsiteX7" fmla="*/ 16295 w 21703"/>
              <a:gd name="connsiteY7" fmla="*/ 21373 h 22348"/>
              <a:gd name="connsiteX8" fmla="*/ 14527 w 21703"/>
              <a:gd name="connsiteY8" fmla="*/ 21061 h 22348"/>
              <a:gd name="connsiteX9" fmla="*/ 13206 w 21703"/>
              <a:gd name="connsiteY9" fmla="*/ 21341 h 22348"/>
              <a:gd name="connsiteX10" fmla="*/ 11867 w 21703"/>
              <a:gd name="connsiteY10" fmla="*/ 21913 h 22348"/>
              <a:gd name="connsiteX11" fmla="*/ 10836 w 21703"/>
              <a:gd name="connsiteY11" fmla="*/ 22042 h 22348"/>
              <a:gd name="connsiteX12" fmla="*/ 9494 w 21703"/>
              <a:gd name="connsiteY12" fmla="*/ 21841 h 22348"/>
              <a:gd name="connsiteX13" fmla="*/ 8314 w 21703"/>
              <a:gd name="connsiteY13" fmla="*/ 21525 h 22348"/>
              <a:gd name="connsiteX14" fmla="*/ 7181 w 21703"/>
              <a:gd name="connsiteY14" fmla="*/ 21446 h 22348"/>
              <a:gd name="connsiteX15" fmla="*/ 4627 w 21703"/>
              <a:gd name="connsiteY15" fmla="*/ 22328 h 22348"/>
              <a:gd name="connsiteX16" fmla="*/ 3216 w 21703"/>
              <a:gd name="connsiteY16" fmla="*/ 22091 h 22348"/>
              <a:gd name="connsiteX17" fmla="*/ 2238 w 21703"/>
              <a:gd name="connsiteY17" fmla="*/ 22059 h 22348"/>
              <a:gd name="connsiteX18" fmla="*/ 1465 w 21703"/>
              <a:gd name="connsiteY18" fmla="*/ 21498 h 22348"/>
              <a:gd name="connsiteX19" fmla="*/ 638 w 21703"/>
              <a:gd name="connsiteY19" fmla="*/ 20433 h 22348"/>
              <a:gd name="connsiteX20" fmla="*/ 0 w 21703"/>
              <a:gd name="connsiteY20" fmla="*/ 20314 h 22348"/>
              <a:gd name="connsiteX21" fmla="*/ 0 w 21703"/>
              <a:gd name="connsiteY21" fmla="*/ 62 h 22348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295 w 21703"/>
              <a:gd name="connsiteY7" fmla="*/ 21373 h 22427"/>
              <a:gd name="connsiteX8" fmla="*/ 14527 w 21703"/>
              <a:gd name="connsiteY8" fmla="*/ 21061 h 22427"/>
              <a:gd name="connsiteX9" fmla="*/ 13206 w 21703"/>
              <a:gd name="connsiteY9" fmla="*/ 21341 h 22427"/>
              <a:gd name="connsiteX10" fmla="*/ 11867 w 21703"/>
              <a:gd name="connsiteY10" fmla="*/ 21913 h 22427"/>
              <a:gd name="connsiteX11" fmla="*/ 10836 w 21703"/>
              <a:gd name="connsiteY11" fmla="*/ 22042 h 22427"/>
              <a:gd name="connsiteX12" fmla="*/ 9494 w 21703"/>
              <a:gd name="connsiteY12" fmla="*/ 21841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295 w 21703"/>
              <a:gd name="connsiteY7" fmla="*/ 21373 h 22427"/>
              <a:gd name="connsiteX8" fmla="*/ 14527 w 21703"/>
              <a:gd name="connsiteY8" fmla="*/ 21061 h 22427"/>
              <a:gd name="connsiteX9" fmla="*/ 13206 w 21703"/>
              <a:gd name="connsiteY9" fmla="*/ 21341 h 22427"/>
              <a:gd name="connsiteX10" fmla="*/ 11867 w 21703"/>
              <a:gd name="connsiteY10" fmla="*/ 21913 h 22427"/>
              <a:gd name="connsiteX11" fmla="*/ 10836 w 21703"/>
              <a:gd name="connsiteY11" fmla="*/ 22042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295 w 21703"/>
              <a:gd name="connsiteY7" fmla="*/ 21373 h 22427"/>
              <a:gd name="connsiteX8" fmla="*/ 14527 w 21703"/>
              <a:gd name="connsiteY8" fmla="*/ 21061 h 22427"/>
              <a:gd name="connsiteX9" fmla="*/ 13206 w 21703"/>
              <a:gd name="connsiteY9" fmla="*/ 21341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295 w 21703"/>
              <a:gd name="connsiteY7" fmla="*/ 21373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120 w 21703"/>
              <a:gd name="connsiteY7" fmla="*/ 21320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525 h 22427"/>
              <a:gd name="connsiteX7" fmla="*/ 16120 w 21703"/>
              <a:gd name="connsiteY7" fmla="*/ 21320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525 h 22427"/>
              <a:gd name="connsiteX7" fmla="*/ 16120 w 21703"/>
              <a:gd name="connsiteY7" fmla="*/ 21320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893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525 h 22427"/>
              <a:gd name="connsiteX7" fmla="*/ 16120 w 21703"/>
              <a:gd name="connsiteY7" fmla="*/ 21320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20 w 21736"/>
              <a:gd name="connsiteY7" fmla="*/ 21320 h 22427"/>
              <a:gd name="connsiteX8" fmla="*/ 14527 w 21736"/>
              <a:gd name="connsiteY8" fmla="*/ 21061 h 22427"/>
              <a:gd name="connsiteX9" fmla="*/ 13403 w 21736"/>
              <a:gd name="connsiteY9" fmla="*/ 21208 h 22427"/>
              <a:gd name="connsiteX10" fmla="*/ 11867 w 21736"/>
              <a:gd name="connsiteY10" fmla="*/ 21913 h 22427"/>
              <a:gd name="connsiteX11" fmla="*/ 10770 w 21736"/>
              <a:gd name="connsiteY11" fmla="*/ 22015 h 22427"/>
              <a:gd name="connsiteX12" fmla="*/ 9516 w 21736"/>
              <a:gd name="connsiteY12" fmla="*/ 21788 h 22427"/>
              <a:gd name="connsiteX13" fmla="*/ 8314 w 21736"/>
              <a:gd name="connsiteY13" fmla="*/ 21525 h 22427"/>
              <a:gd name="connsiteX14" fmla="*/ 7181 w 21736"/>
              <a:gd name="connsiteY14" fmla="*/ 21446 h 22427"/>
              <a:gd name="connsiteX15" fmla="*/ 4430 w 21736"/>
              <a:gd name="connsiteY15" fmla="*/ 22408 h 22427"/>
              <a:gd name="connsiteX16" fmla="*/ 3216 w 21736"/>
              <a:gd name="connsiteY16" fmla="*/ 22091 h 22427"/>
              <a:gd name="connsiteX17" fmla="*/ 2238 w 21736"/>
              <a:gd name="connsiteY17" fmla="*/ 22059 h 22427"/>
              <a:gd name="connsiteX18" fmla="*/ 1465 w 21736"/>
              <a:gd name="connsiteY18" fmla="*/ 21498 h 22427"/>
              <a:gd name="connsiteX19" fmla="*/ 638 w 21736"/>
              <a:gd name="connsiteY19" fmla="*/ 20433 h 22427"/>
              <a:gd name="connsiteX20" fmla="*/ 0 w 21736"/>
              <a:gd name="connsiteY20" fmla="*/ 20314 h 22427"/>
              <a:gd name="connsiteX21" fmla="*/ 0 w 21736"/>
              <a:gd name="connsiteY21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20 w 21736"/>
              <a:gd name="connsiteY7" fmla="*/ 21320 h 22427"/>
              <a:gd name="connsiteX8" fmla="*/ 14527 w 21736"/>
              <a:gd name="connsiteY8" fmla="*/ 21061 h 22427"/>
              <a:gd name="connsiteX9" fmla="*/ 13403 w 21736"/>
              <a:gd name="connsiteY9" fmla="*/ 21208 h 22427"/>
              <a:gd name="connsiteX10" fmla="*/ 11867 w 21736"/>
              <a:gd name="connsiteY10" fmla="*/ 21913 h 22427"/>
              <a:gd name="connsiteX11" fmla="*/ 10770 w 21736"/>
              <a:gd name="connsiteY11" fmla="*/ 22015 h 22427"/>
              <a:gd name="connsiteX12" fmla="*/ 9516 w 21736"/>
              <a:gd name="connsiteY12" fmla="*/ 21788 h 22427"/>
              <a:gd name="connsiteX13" fmla="*/ 8314 w 21736"/>
              <a:gd name="connsiteY13" fmla="*/ 21525 h 22427"/>
              <a:gd name="connsiteX14" fmla="*/ 7181 w 21736"/>
              <a:gd name="connsiteY14" fmla="*/ 21446 h 22427"/>
              <a:gd name="connsiteX15" fmla="*/ 4430 w 21736"/>
              <a:gd name="connsiteY15" fmla="*/ 22408 h 22427"/>
              <a:gd name="connsiteX16" fmla="*/ 3216 w 21736"/>
              <a:gd name="connsiteY16" fmla="*/ 22091 h 22427"/>
              <a:gd name="connsiteX17" fmla="*/ 2238 w 21736"/>
              <a:gd name="connsiteY17" fmla="*/ 22059 h 22427"/>
              <a:gd name="connsiteX18" fmla="*/ 1465 w 21736"/>
              <a:gd name="connsiteY18" fmla="*/ 21498 h 22427"/>
              <a:gd name="connsiteX19" fmla="*/ 638 w 21736"/>
              <a:gd name="connsiteY19" fmla="*/ 20433 h 22427"/>
              <a:gd name="connsiteX20" fmla="*/ 0 w 21736"/>
              <a:gd name="connsiteY20" fmla="*/ 20314 h 22427"/>
              <a:gd name="connsiteX21" fmla="*/ 0 w 21736"/>
              <a:gd name="connsiteY21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20 w 21736"/>
              <a:gd name="connsiteY7" fmla="*/ 21320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97 w 21736"/>
              <a:gd name="connsiteY7" fmla="*/ 21267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337 w 21736"/>
              <a:gd name="connsiteY12" fmla="*/ 21997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337 w 21736"/>
              <a:gd name="connsiteY12" fmla="*/ 21997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337 w 21736"/>
              <a:gd name="connsiteY12" fmla="*/ 21997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337 w 21736"/>
              <a:gd name="connsiteY12" fmla="*/ 21997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271 w 21736"/>
              <a:gd name="connsiteY12" fmla="*/ 22010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86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86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86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86 h 22427"/>
              <a:gd name="connsiteX22" fmla="*/ 346 w 21736"/>
              <a:gd name="connsiteY22" fmla="*/ 20334 h 22427"/>
              <a:gd name="connsiteX23" fmla="*/ 0 w 21736"/>
              <a:gd name="connsiteY23" fmla="*/ 20247 h 22427"/>
              <a:gd name="connsiteX24" fmla="*/ 0 w 21736"/>
              <a:gd name="connsiteY24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880 w 21736"/>
              <a:gd name="connsiteY21" fmla="*/ 20646 h 22427"/>
              <a:gd name="connsiteX22" fmla="*/ 346 w 21736"/>
              <a:gd name="connsiteY22" fmla="*/ 20334 h 22427"/>
              <a:gd name="connsiteX23" fmla="*/ 0 w 21736"/>
              <a:gd name="connsiteY23" fmla="*/ 20247 h 22427"/>
              <a:gd name="connsiteX24" fmla="*/ 0 w 21736"/>
              <a:gd name="connsiteY24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880 w 21736"/>
              <a:gd name="connsiteY21" fmla="*/ 20646 h 22427"/>
              <a:gd name="connsiteX22" fmla="*/ 346 w 21736"/>
              <a:gd name="connsiteY22" fmla="*/ 20334 h 22427"/>
              <a:gd name="connsiteX23" fmla="*/ 0 w 21736"/>
              <a:gd name="connsiteY23" fmla="*/ 20247 h 22427"/>
              <a:gd name="connsiteX24" fmla="*/ 0 w 21736"/>
              <a:gd name="connsiteY24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880 w 21736"/>
              <a:gd name="connsiteY21" fmla="*/ 20646 h 22427"/>
              <a:gd name="connsiteX22" fmla="*/ 346 w 21736"/>
              <a:gd name="connsiteY22" fmla="*/ 20334 h 22427"/>
              <a:gd name="connsiteX23" fmla="*/ 0 w 21736"/>
              <a:gd name="connsiteY23" fmla="*/ 20247 h 22427"/>
              <a:gd name="connsiteX24" fmla="*/ 0 w 21736"/>
              <a:gd name="connsiteY24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880 w 21736"/>
              <a:gd name="connsiteY21" fmla="*/ 20646 h 22427"/>
              <a:gd name="connsiteX22" fmla="*/ 346 w 21736"/>
              <a:gd name="connsiteY22" fmla="*/ 20334 h 22427"/>
              <a:gd name="connsiteX23" fmla="*/ 0 w 21736"/>
              <a:gd name="connsiteY23" fmla="*/ 20288 h 22427"/>
              <a:gd name="connsiteX24" fmla="*/ 0 w 21736"/>
              <a:gd name="connsiteY24" fmla="*/ 62 h 22427"/>
              <a:gd name="connsiteX0" fmla="*/ 0 w 21751"/>
              <a:gd name="connsiteY0" fmla="*/ 62 h 22427"/>
              <a:gd name="connsiteX1" fmla="*/ 21747 w 21751"/>
              <a:gd name="connsiteY1" fmla="*/ 0 h 22427"/>
              <a:gd name="connsiteX2" fmla="*/ 21736 w 21751"/>
              <a:gd name="connsiteY2" fmla="*/ 21826 h 22427"/>
              <a:gd name="connsiteX3" fmla="*/ 21074 w 21751"/>
              <a:gd name="connsiteY3" fmla="*/ 22008 h 22427"/>
              <a:gd name="connsiteX4" fmla="*/ 20165 w 21751"/>
              <a:gd name="connsiteY4" fmla="*/ 21966 h 22427"/>
              <a:gd name="connsiteX5" fmla="*/ 19025 w 21751"/>
              <a:gd name="connsiteY5" fmla="*/ 21676 h 22427"/>
              <a:gd name="connsiteX6" fmla="*/ 17880 w 21751"/>
              <a:gd name="connsiteY6" fmla="*/ 21472 h 22427"/>
              <a:gd name="connsiteX7" fmla="*/ 16197 w 21751"/>
              <a:gd name="connsiteY7" fmla="*/ 21294 h 22427"/>
              <a:gd name="connsiteX8" fmla="*/ 15455 w 21751"/>
              <a:gd name="connsiteY8" fmla="*/ 21132 h 22427"/>
              <a:gd name="connsiteX9" fmla="*/ 14527 w 21751"/>
              <a:gd name="connsiteY9" fmla="*/ 21061 h 22427"/>
              <a:gd name="connsiteX10" fmla="*/ 13403 w 21751"/>
              <a:gd name="connsiteY10" fmla="*/ 21208 h 22427"/>
              <a:gd name="connsiteX11" fmla="*/ 12065 w 21751"/>
              <a:gd name="connsiteY11" fmla="*/ 21833 h 22427"/>
              <a:gd name="connsiteX12" fmla="*/ 11271 w 21751"/>
              <a:gd name="connsiteY12" fmla="*/ 22010 h 22427"/>
              <a:gd name="connsiteX13" fmla="*/ 10715 w 21751"/>
              <a:gd name="connsiteY13" fmla="*/ 21962 h 22427"/>
              <a:gd name="connsiteX14" fmla="*/ 9516 w 21751"/>
              <a:gd name="connsiteY14" fmla="*/ 21788 h 22427"/>
              <a:gd name="connsiteX15" fmla="*/ 8314 w 21751"/>
              <a:gd name="connsiteY15" fmla="*/ 21525 h 22427"/>
              <a:gd name="connsiteX16" fmla="*/ 7181 w 21751"/>
              <a:gd name="connsiteY16" fmla="*/ 21446 h 22427"/>
              <a:gd name="connsiteX17" fmla="*/ 4430 w 21751"/>
              <a:gd name="connsiteY17" fmla="*/ 22408 h 22427"/>
              <a:gd name="connsiteX18" fmla="*/ 3458 w 21751"/>
              <a:gd name="connsiteY18" fmla="*/ 22131 h 22427"/>
              <a:gd name="connsiteX19" fmla="*/ 2194 w 21751"/>
              <a:gd name="connsiteY19" fmla="*/ 21979 h 22427"/>
              <a:gd name="connsiteX20" fmla="*/ 1465 w 21751"/>
              <a:gd name="connsiteY20" fmla="*/ 21498 h 22427"/>
              <a:gd name="connsiteX21" fmla="*/ 880 w 21751"/>
              <a:gd name="connsiteY21" fmla="*/ 20646 h 22427"/>
              <a:gd name="connsiteX22" fmla="*/ 346 w 21751"/>
              <a:gd name="connsiteY22" fmla="*/ 20334 h 22427"/>
              <a:gd name="connsiteX23" fmla="*/ 0 w 21751"/>
              <a:gd name="connsiteY23" fmla="*/ 20288 h 22427"/>
              <a:gd name="connsiteX24" fmla="*/ 0 w 21751"/>
              <a:gd name="connsiteY24" fmla="*/ 62 h 22427"/>
              <a:gd name="connsiteX0" fmla="*/ 0 w 21751"/>
              <a:gd name="connsiteY0" fmla="*/ 62 h 22427"/>
              <a:gd name="connsiteX1" fmla="*/ 21747 w 21751"/>
              <a:gd name="connsiteY1" fmla="*/ 0 h 22427"/>
              <a:gd name="connsiteX2" fmla="*/ 21736 w 21751"/>
              <a:gd name="connsiteY2" fmla="*/ 21769 h 22427"/>
              <a:gd name="connsiteX3" fmla="*/ 21074 w 21751"/>
              <a:gd name="connsiteY3" fmla="*/ 22008 h 22427"/>
              <a:gd name="connsiteX4" fmla="*/ 20165 w 21751"/>
              <a:gd name="connsiteY4" fmla="*/ 21966 h 22427"/>
              <a:gd name="connsiteX5" fmla="*/ 19025 w 21751"/>
              <a:gd name="connsiteY5" fmla="*/ 21676 h 22427"/>
              <a:gd name="connsiteX6" fmla="*/ 17880 w 21751"/>
              <a:gd name="connsiteY6" fmla="*/ 21472 h 22427"/>
              <a:gd name="connsiteX7" fmla="*/ 16197 w 21751"/>
              <a:gd name="connsiteY7" fmla="*/ 21294 h 22427"/>
              <a:gd name="connsiteX8" fmla="*/ 15455 w 21751"/>
              <a:gd name="connsiteY8" fmla="*/ 21132 h 22427"/>
              <a:gd name="connsiteX9" fmla="*/ 14527 w 21751"/>
              <a:gd name="connsiteY9" fmla="*/ 21061 h 22427"/>
              <a:gd name="connsiteX10" fmla="*/ 13403 w 21751"/>
              <a:gd name="connsiteY10" fmla="*/ 21208 h 22427"/>
              <a:gd name="connsiteX11" fmla="*/ 12065 w 21751"/>
              <a:gd name="connsiteY11" fmla="*/ 21833 h 22427"/>
              <a:gd name="connsiteX12" fmla="*/ 11271 w 21751"/>
              <a:gd name="connsiteY12" fmla="*/ 22010 h 22427"/>
              <a:gd name="connsiteX13" fmla="*/ 10715 w 21751"/>
              <a:gd name="connsiteY13" fmla="*/ 21962 h 22427"/>
              <a:gd name="connsiteX14" fmla="*/ 9516 w 21751"/>
              <a:gd name="connsiteY14" fmla="*/ 21788 h 22427"/>
              <a:gd name="connsiteX15" fmla="*/ 8314 w 21751"/>
              <a:gd name="connsiteY15" fmla="*/ 21525 h 22427"/>
              <a:gd name="connsiteX16" fmla="*/ 7181 w 21751"/>
              <a:gd name="connsiteY16" fmla="*/ 21446 h 22427"/>
              <a:gd name="connsiteX17" fmla="*/ 4430 w 21751"/>
              <a:gd name="connsiteY17" fmla="*/ 22408 h 22427"/>
              <a:gd name="connsiteX18" fmla="*/ 3458 w 21751"/>
              <a:gd name="connsiteY18" fmla="*/ 22131 h 22427"/>
              <a:gd name="connsiteX19" fmla="*/ 2194 w 21751"/>
              <a:gd name="connsiteY19" fmla="*/ 21979 h 22427"/>
              <a:gd name="connsiteX20" fmla="*/ 1465 w 21751"/>
              <a:gd name="connsiteY20" fmla="*/ 21498 h 22427"/>
              <a:gd name="connsiteX21" fmla="*/ 880 w 21751"/>
              <a:gd name="connsiteY21" fmla="*/ 20646 h 22427"/>
              <a:gd name="connsiteX22" fmla="*/ 346 w 21751"/>
              <a:gd name="connsiteY22" fmla="*/ 20334 h 22427"/>
              <a:gd name="connsiteX23" fmla="*/ 0 w 21751"/>
              <a:gd name="connsiteY23" fmla="*/ 20288 h 22427"/>
              <a:gd name="connsiteX24" fmla="*/ 0 w 21751"/>
              <a:gd name="connsiteY24" fmla="*/ 62 h 22427"/>
              <a:gd name="connsiteX0" fmla="*/ 0 w 21751"/>
              <a:gd name="connsiteY0" fmla="*/ 62 h 22427"/>
              <a:gd name="connsiteX1" fmla="*/ 21747 w 21751"/>
              <a:gd name="connsiteY1" fmla="*/ 0 h 22427"/>
              <a:gd name="connsiteX2" fmla="*/ 21736 w 21751"/>
              <a:gd name="connsiteY2" fmla="*/ 21834 h 22427"/>
              <a:gd name="connsiteX3" fmla="*/ 21074 w 21751"/>
              <a:gd name="connsiteY3" fmla="*/ 22008 h 22427"/>
              <a:gd name="connsiteX4" fmla="*/ 20165 w 21751"/>
              <a:gd name="connsiteY4" fmla="*/ 21966 h 22427"/>
              <a:gd name="connsiteX5" fmla="*/ 19025 w 21751"/>
              <a:gd name="connsiteY5" fmla="*/ 21676 h 22427"/>
              <a:gd name="connsiteX6" fmla="*/ 17880 w 21751"/>
              <a:gd name="connsiteY6" fmla="*/ 21472 h 22427"/>
              <a:gd name="connsiteX7" fmla="*/ 16197 w 21751"/>
              <a:gd name="connsiteY7" fmla="*/ 21294 h 22427"/>
              <a:gd name="connsiteX8" fmla="*/ 15455 w 21751"/>
              <a:gd name="connsiteY8" fmla="*/ 21132 h 22427"/>
              <a:gd name="connsiteX9" fmla="*/ 14527 w 21751"/>
              <a:gd name="connsiteY9" fmla="*/ 21061 h 22427"/>
              <a:gd name="connsiteX10" fmla="*/ 13403 w 21751"/>
              <a:gd name="connsiteY10" fmla="*/ 21208 h 22427"/>
              <a:gd name="connsiteX11" fmla="*/ 12065 w 21751"/>
              <a:gd name="connsiteY11" fmla="*/ 21833 h 22427"/>
              <a:gd name="connsiteX12" fmla="*/ 11271 w 21751"/>
              <a:gd name="connsiteY12" fmla="*/ 22010 h 22427"/>
              <a:gd name="connsiteX13" fmla="*/ 10715 w 21751"/>
              <a:gd name="connsiteY13" fmla="*/ 21962 h 22427"/>
              <a:gd name="connsiteX14" fmla="*/ 9516 w 21751"/>
              <a:gd name="connsiteY14" fmla="*/ 21788 h 22427"/>
              <a:gd name="connsiteX15" fmla="*/ 8314 w 21751"/>
              <a:gd name="connsiteY15" fmla="*/ 21525 h 22427"/>
              <a:gd name="connsiteX16" fmla="*/ 7181 w 21751"/>
              <a:gd name="connsiteY16" fmla="*/ 21446 h 22427"/>
              <a:gd name="connsiteX17" fmla="*/ 4430 w 21751"/>
              <a:gd name="connsiteY17" fmla="*/ 22408 h 22427"/>
              <a:gd name="connsiteX18" fmla="*/ 3458 w 21751"/>
              <a:gd name="connsiteY18" fmla="*/ 22131 h 22427"/>
              <a:gd name="connsiteX19" fmla="*/ 2194 w 21751"/>
              <a:gd name="connsiteY19" fmla="*/ 21979 h 22427"/>
              <a:gd name="connsiteX20" fmla="*/ 1465 w 21751"/>
              <a:gd name="connsiteY20" fmla="*/ 21498 h 22427"/>
              <a:gd name="connsiteX21" fmla="*/ 880 w 21751"/>
              <a:gd name="connsiteY21" fmla="*/ 20646 h 22427"/>
              <a:gd name="connsiteX22" fmla="*/ 346 w 21751"/>
              <a:gd name="connsiteY22" fmla="*/ 20334 h 22427"/>
              <a:gd name="connsiteX23" fmla="*/ 0 w 21751"/>
              <a:gd name="connsiteY23" fmla="*/ 20288 h 22427"/>
              <a:gd name="connsiteX24" fmla="*/ 0 w 21751"/>
              <a:gd name="connsiteY24" fmla="*/ 62 h 22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751" h="22427">
                <a:moveTo>
                  <a:pt x="0" y="62"/>
                </a:moveTo>
                <a:lnTo>
                  <a:pt x="21747" y="0"/>
                </a:lnTo>
                <a:cubicBezTo>
                  <a:pt x="21767" y="7275"/>
                  <a:pt x="21716" y="14559"/>
                  <a:pt x="21736" y="21834"/>
                </a:cubicBezTo>
                <a:lnTo>
                  <a:pt x="21074" y="22008"/>
                </a:lnTo>
                <a:cubicBezTo>
                  <a:pt x="20818" y="22036"/>
                  <a:pt x="20495" y="22013"/>
                  <a:pt x="20165" y="21966"/>
                </a:cubicBezTo>
                <a:cubicBezTo>
                  <a:pt x="19785" y="21893"/>
                  <a:pt x="19405" y="21749"/>
                  <a:pt x="19025" y="21676"/>
                </a:cubicBezTo>
                <a:lnTo>
                  <a:pt x="17880" y="21472"/>
                </a:lnTo>
                <a:cubicBezTo>
                  <a:pt x="17198" y="21448"/>
                  <a:pt x="17109" y="21477"/>
                  <a:pt x="16197" y="21294"/>
                </a:cubicBezTo>
                <a:cubicBezTo>
                  <a:pt x="15771" y="21238"/>
                  <a:pt x="15720" y="21175"/>
                  <a:pt x="15455" y="21132"/>
                </a:cubicBezTo>
                <a:cubicBezTo>
                  <a:pt x="15190" y="21089"/>
                  <a:pt x="14869" y="21057"/>
                  <a:pt x="14527" y="21061"/>
                </a:cubicBezTo>
                <a:cubicBezTo>
                  <a:pt x="13662" y="21087"/>
                  <a:pt x="14001" y="21073"/>
                  <a:pt x="13403" y="21208"/>
                </a:cubicBezTo>
                <a:cubicBezTo>
                  <a:pt x="13068" y="21281"/>
                  <a:pt x="12400" y="21760"/>
                  <a:pt x="12065" y="21833"/>
                </a:cubicBezTo>
                <a:cubicBezTo>
                  <a:pt x="11721" y="21965"/>
                  <a:pt x="11454" y="21993"/>
                  <a:pt x="11271" y="22010"/>
                </a:cubicBezTo>
                <a:cubicBezTo>
                  <a:pt x="11088" y="22027"/>
                  <a:pt x="11018" y="21997"/>
                  <a:pt x="10715" y="21962"/>
                </a:cubicBezTo>
                <a:cubicBezTo>
                  <a:pt x="10316" y="21936"/>
                  <a:pt x="10027" y="21866"/>
                  <a:pt x="9516" y="21788"/>
                </a:cubicBezTo>
                <a:cubicBezTo>
                  <a:pt x="9006" y="21710"/>
                  <a:pt x="8696" y="21577"/>
                  <a:pt x="8314" y="21525"/>
                </a:cubicBezTo>
                <a:cubicBezTo>
                  <a:pt x="7932" y="21473"/>
                  <a:pt x="7747" y="21337"/>
                  <a:pt x="7181" y="21446"/>
                </a:cubicBezTo>
                <a:cubicBezTo>
                  <a:pt x="6108" y="21446"/>
                  <a:pt x="5648" y="22587"/>
                  <a:pt x="4430" y="22408"/>
                </a:cubicBezTo>
                <a:lnTo>
                  <a:pt x="3458" y="22131"/>
                </a:lnTo>
                <a:lnTo>
                  <a:pt x="2194" y="21979"/>
                </a:lnTo>
                <a:cubicBezTo>
                  <a:pt x="1709" y="21802"/>
                  <a:pt x="1714" y="21737"/>
                  <a:pt x="1465" y="21498"/>
                </a:cubicBezTo>
                <a:cubicBezTo>
                  <a:pt x="1216" y="21259"/>
                  <a:pt x="1068" y="20835"/>
                  <a:pt x="880" y="20646"/>
                </a:cubicBezTo>
                <a:cubicBezTo>
                  <a:pt x="693" y="20452"/>
                  <a:pt x="493" y="20401"/>
                  <a:pt x="346" y="20334"/>
                </a:cubicBezTo>
                <a:lnTo>
                  <a:pt x="0" y="20288"/>
                </a:lnTo>
                <a:lnTo>
                  <a:pt x="0" y="62"/>
                </a:lnTo>
                <a:close/>
              </a:path>
            </a:pathLst>
          </a:cu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3" name="Pladsholder til tekst 9">
            <a:extLst>
              <a:ext uri="{FF2B5EF4-FFF2-40B4-BE49-F238E27FC236}">
                <a16:creationId xmlns:a16="http://schemas.microsoft.com/office/drawing/2014/main" id="{1E7F6D1B-2ABC-404B-BFB9-1BEFD3C47F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200" y="6120000"/>
            <a:ext cx="4934320" cy="325188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A827F49-2543-4B47-9154-FBD937A47E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1391" y="1264024"/>
            <a:ext cx="4494129" cy="599294"/>
          </a:xfrm>
        </p:spPr>
        <p:txBody>
          <a:bodyPr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FA533A8C-0106-46EA-8AAF-56869AE658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1391" y="1990165"/>
            <a:ext cx="4494130" cy="3917576"/>
          </a:xfrm>
        </p:spPr>
        <p:txBody>
          <a:bodyPr tIns="36000">
            <a:noAutofit/>
          </a:bodyPr>
          <a:lstStyle>
            <a:lvl1pPr marL="0" indent="0">
              <a:buFontTx/>
              <a:buNone/>
              <a:defRPr sz="2000">
                <a:latin typeface="K2D Medium" panose="00000600000000000000" pitchFamily="2" charset="-34"/>
                <a:cs typeface="K2D Medium" panose="00000600000000000000" pitchFamily="2" charset="-34"/>
              </a:defRPr>
            </a:lvl1pPr>
            <a:lvl2pPr marL="226345" indent="0">
              <a:buFontTx/>
              <a:buNone/>
              <a:defRPr/>
            </a:lvl2pPr>
            <a:lvl3pPr marL="452690" indent="0">
              <a:buFontTx/>
              <a:buNone/>
              <a:defRPr/>
            </a:lvl3pPr>
            <a:lvl4pPr marL="679035" indent="0">
              <a:buFontTx/>
              <a:buNone/>
              <a:defRPr/>
            </a:lvl4pPr>
            <a:lvl5pPr marL="90538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70781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47B1CAA2-16DD-465F-A582-F211F63FBB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8" name="Pladsholder til billede 10">
            <a:extLst>
              <a:ext uri="{FF2B5EF4-FFF2-40B4-BE49-F238E27FC236}">
                <a16:creationId xmlns:a16="http://schemas.microsoft.com/office/drawing/2014/main" id="{8A7EE368-4678-41B7-A5F2-DA495F0207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1478" y="237600"/>
            <a:ext cx="5573043" cy="479590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77"/>
              <a:gd name="connsiteY0" fmla="*/ 0 h 22463"/>
              <a:gd name="connsiteX1" fmla="*/ 21600 w 21677"/>
              <a:gd name="connsiteY1" fmla="*/ 0 h 22463"/>
              <a:gd name="connsiteX2" fmla="*/ 21677 w 21677"/>
              <a:gd name="connsiteY2" fmla="*/ 21940 h 22463"/>
              <a:gd name="connsiteX3" fmla="*/ 0 w 21677"/>
              <a:gd name="connsiteY3" fmla="*/ 20172 h 22463"/>
              <a:gd name="connsiteX4" fmla="*/ 0 w 21677"/>
              <a:gd name="connsiteY4" fmla="*/ 0 h 22463"/>
              <a:gd name="connsiteX0" fmla="*/ 0 w 21677"/>
              <a:gd name="connsiteY0" fmla="*/ 0 h 23519"/>
              <a:gd name="connsiteX1" fmla="*/ 21600 w 21677"/>
              <a:gd name="connsiteY1" fmla="*/ 0 h 23519"/>
              <a:gd name="connsiteX2" fmla="*/ 21677 w 21677"/>
              <a:gd name="connsiteY2" fmla="*/ 21940 h 23519"/>
              <a:gd name="connsiteX3" fmla="*/ 18217 w 21677"/>
              <a:gd name="connsiteY3" fmla="*/ 21498 h 23519"/>
              <a:gd name="connsiteX4" fmla="*/ 0 w 21677"/>
              <a:gd name="connsiteY4" fmla="*/ 20172 h 23519"/>
              <a:gd name="connsiteX5" fmla="*/ 0 w 21677"/>
              <a:gd name="connsiteY5" fmla="*/ 0 h 23519"/>
              <a:gd name="connsiteX0" fmla="*/ 0 w 21677"/>
              <a:gd name="connsiteY0" fmla="*/ 0 h 22138"/>
              <a:gd name="connsiteX1" fmla="*/ 21600 w 21677"/>
              <a:gd name="connsiteY1" fmla="*/ 0 h 22138"/>
              <a:gd name="connsiteX2" fmla="*/ 21677 w 21677"/>
              <a:gd name="connsiteY2" fmla="*/ 21940 h 22138"/>
              <a:gd name="connsiteX3" fmla="*/ 18217 w 21677"/>
              <a:gd name="connsiteY3" fmla="*/ 21498 h 22138"/>
              <a:gd name="connsiteX4" fmla="*/ 0 w 21677"/>
              <a:gd name="connsiteY4" fmla="*/ 20172 h 22138"/>
              <a:gd name="connsiteX5" fmla="*/ 0 w 21677"/>
              <a:gd name="connsiteY5" fmla="*/ 0 h 22138"/>
              <a:gd name="connsiteX0" fmla="*/ 0 w 21677"/>
              <a:gd name="connsiteY0" fmla="*/ 0 h 22138"/>
              <a:gd name="connsiteX1" fmla="*/ 21600 w 21677"/>
              <a:gd name="connsiteY1" fmla="*/ 0 h 22138"/>
              <a:gd name="connsiteX2" fmla="*/ 21677 w 21677"/>
              <a:gd name="connsiteY2" fmla="*/ 21940 h 22138"/>
              <a:gd name="connsiteX3" fmla="*/ 20165 w 21677"/>
              <a:gd name="connsiteY3" fmla="*/ 21904 h 22138"/>
              <a:gd name="connsiteX4" fmla="*/ 18217 w 21677"/>
              <a:gd name="connsiteY4" fmla="*/ 21498 h 22138"/>
              <a:gd name="connsiteX5" fmla="*/ 0 w 21677"/>
              <a:gd name="connsiteY5" fmla="*/ 20172 h 22138"/>
              <a:gd name="connsiteX6" fmla="*/ 0 w 21677"/>
              <a:gd name="connsiteY6" fmla="*/ 0 h 22138"/>
              <a:gd name="connsiteX0" fmla="*/ 0 w 21677"/>
              <a:gd name="connsiteY0" fmla="*/ 0 h 22115"/>
              <a:gd name="connsiteX1" fmla="*/ 21600 w 21677"/>
              <a:gd name="connsiteY1" fmla="*/ 0 h 22115"/>
              <a:gd name="connsiteX2" fmla="*/ 21677 w 21677"/>
              <a:gd name="connsiteY2" fmla="*/ 21940 h 22115"/>
              <a:gd name="connsiteX3" fmla="*/ 20165 w 21677"/>
              <a:gd name="connsiteY3" fmla="*/ 21904 h 22115"/>
              <a:gd name="connsiteX4" fmla="*/ 18012 w 21677"/>
              <a:gd name="connsiteY4" fmla="*/ 21436 h 22115"/>
              <a:gd name="connsiteX5" fmla="*/ 0 w 21677"/>
              <a:gd name="connsiteY5" fmla="*/ 20172 h 22115"/>
              <a:gd name="connsiteX6" fmla="*/ 0 w 21677"/>
              <a:gd name="connsiteY6" fmla="*/ 0 h 22115"/>
              <a:gd name="connsiteX0" fmla="*/ 0 w 21677"/>
              <a:gd name="connsiteY0" fmla="*/ 0 h 21957"/>
              <a:gd name="connsiteX1" fmla="*/ 21600 w 21677"/>
              <a:gd name="connsiteY1" fmla="*/ 0 h 21957"/>
              <a:gd name="connsiteX2" fmla="*/ 21677 w 21677"/>
              <a:gd name="connsiteY2" fmla="*/ 21940 h 21957"/>
              <a:gd name="connsiteX3" fmla="*/ 20165 w 21677"/>
              <a:gd name="connsiteY3" fmla="*/ 21904 h 21957"/>
              <a:gd name="connsiteX4" fmla="*/ 18012 w 21677"/>
              <a:gd name="connsiteY4" fmla="*/ 21436 h 21957"/>
              <a:gd name="connsiteX5" fmla="*/ 14527 w 21677"/>
              <a:gd name="connsiteY5" fmla="*/ 20999 h 21957"/>
              <a:gd name="connsiteX6" fmla="*/ 0 w 21677"/>
              <a:gd name="connsiteY6" fmla="*/ 20172 h 21957"/>
              <a:gd name="connsiteX7" fmla="*/ 0 w 21677"/>
              <a:gd name="connsiteY7" fmla="*/ 0 h 21957"/>
              <a:gd name="connsiteX0" fmla="*/ 0 w 21677"/>
              <a:gd name="connsiteY0" fmla="*/ 0 h 22014"/>
              <a:gd name="connsiteX1" fmla="*/ 21600 w 21677"/>
              <a:gd name="connsiteY1" fmla="*/ 0 h 22014"/>
              <a:gd name="connsiteX2" fmla="*/ 21677 w 21677"/>
              <a:gd name="connsiteY2" fmla="*/ 21940 h 22014"/>
              <a:gd name="connsiteX3" fmla="*/ 20165 w 21677"/>
              <a:gd name="connsiteY3" fmla="*/ 21904 h 22014"/>
              <a:gd name="connsiteX4" fmla="*/ 18012 w 21677"/>
              <a:gd name="connsiteY4" fmla="*/ 21436 h 22014"/>
              <a:gd name="connsiteX5" fmla="*/ 14527 w 21677"/>
              <a:gd name="connsiteY5" fmla="*/ 20999 h 22014"/>
              <a:gd name="connsiteX6" fmla="*/ 11426 w 21677"/>
              <a:gd name="connsiteY6" fmla="*/ 21186 h 22014"/>
              <a:gd name="connsiteX7" fmla="*/ 0 w 21677"/>
              <a:gd name="connsiteY7" fmla="*/ 20172 h 22014"/>
              <a:gd name="connsiteX8" fmla="*/ 0 w 21677"/>
              <a:gd name="connsiteY8" fmla="*/ 0 h 22014"/>
              <a:gd name="connsiteX0" fmla="*/ 0 w 21677"/>
              <a:gd name="connsiteY0" fmla="*/ 0 h 22267"/>
              <a:gd name="connsiteX1" fmla="*/ 21600 w 21677"/>
              <a:gd name="connsiteY1" fmla="*/ 0 h 22267"/>
              <a:gd name="connsiteX2" fmla="*/ 21677 w 21677"/>
              <a:gd name="connsiteY2" fmla="*/ 21940 h 22267"/>
              <a:gd name="connsiteX3" fmla="*/ 20165 w 21677"/>
              <a:gd name="connsiteY3" fmla="*/ 21904 h 22267"/>
              <a:gd name="connsiteX4" fmla="*/ 18012 w 21677"/>
              <a:gd name="connsiteY4" fmla="*/ 21436 h 22267"/>
              <a:gd name="connsiteX5" fmla="*/ 14527 w 21677"/>
              <a:gd name="connsiteY5" fmla="*/ 20999 h 22267"/>
              <a:gd name="connsiteX6" fmla="*/ 10939 w 21677"/>
              <a:gd name="connsiteY6" fmla="*/ 21810 h 22267"/>
              <a:gd name="connsiteX7" fmla="*/ 0 w 21677"/>
              <a:gd name="connsiteY7" fmla="*/ 20172 h 22267"/>
              <a:gd name="connsiteX8" fmla="*/ 0 w 21677"/>
              <a:gd name="connsiteY8" fmla="*/ 0 h 22267"/>
              <a:gd name="connsiteX0" fmla="*/ 0 w 21677"/>
              <a:gd name="connsiteY0" fmla="*/ 0 h 22232"/>
              <a:gd name="connsiteX1" fmla="*/ 21600 w 21677"/>
              <a:gd name="connsiteY1" fmla="*/ 0 h 22232"/>
              <a:gd name="connsiteX2" fmla="*/ 21677 w 21677"/>
              <a:gd name="connsiteY2" fmla="*/ 21940 h 22232"/>
              <a:gd name="connsiteX3" fmla="*/ 20165 w 21677"/>
              <a:gd name="connsiteY3" fmla="*/ 21904 h 22232"/>
              <a:gd name="connsiteX4" fmla="*/ 18012 w 21677"/>
              <a:gd name="connsiteY4" fmla="*/ 21436 h 22232"/>
              <a:gd name="connsiteX5" fmla="*/ 14527 w 21677"/>
              <a:gd name="connsiteY5" fmla="*/ 20999 h 22232"/>
              <a:gd name="connsiteX6" fmla="*/ 12820 w 21677"/>
              <a:gd name="connsiteY6" fmla="*/ 21342 h 22232"/>
              <a:gd name="connsiteX7" fmla="*/ 10939 w 21677"/>
              <a:gd name="connsiteY7" fmla="*/ 21810 h 22232"/>
              <a:gd name="connsiteX8" fmla="*/ 0 w 21677"/>
              <a:gd name="connsiteY8" fmla="*/ 20172 h 22232"/>
              <a:gd name="connsiteX9" fmla="*/ 0 w 21677"/>
              <a:gd name="connsiteY9" fmla="*/ 0 h 22232"/>
              <a:gd name="connsiteX0" fmla="*/ 0 w 21677"/>
              <a:gd name="connsiteY0" fmla="*/ 0 h 22232"/>
              <a:gd name="connsiteX1" fmla="*/ 21600 w 21677"/>
              <a:gd name="connsiteY1" fmla="*/ 0 h 22232"/>
              <a:gd name="connsiteX2" fmla="*/ 21677 w 21677"/>
              <a:gd name="connsiteY2" fmla="*/ 21940 h 22232"/>
              <a:gd name="connsiteX3" fmla="*/ 20165 w 21677"/>
              <a:gd name="connsiteY3" fmla="*/ 21904 h 22232"/>
              <a:gd name="connsiteX4" fmla="*/ 18012 w 21677"/>
              <a:gd name="connsiteY4" fmla="*/ 21436 h 22232"/>
              <a:gd name="connsiteX5" fmla="*/ 14527 w 21677"/>
              <a:gd name="connsiteY5" fmla="*/ 20999 h 22232"/>
              <a:gd name="connsiteX6" fmla="*/ 12820 w 21677"/>
              <a:gd name="connsiteY6" fmla="*/ 21342 h 22232"/>
              <a:gd name="connsiteX7" fmla="*/ 10939 w 21677"/>
              <a:gd name="connsiteY7" fmla="*/ 21810 h 22232"/>
              <a:gd name="connsiteX8" fmla="*/ 0 w 21677"/>
              <a:gd name="connsiteY8" fmla="*/ 20172 h 22232"/>
              <a:gd name="connsiteX9" fmla="*/ 0 w 21677"/>
              <a:gd name="connsiteY9" fmla="*/ 0 h 22232"/>
              <a:gd name="connsiteX0" fmla="*/ 0 w 21677"/>
              <a:gd name="connsiteY0" fmla="*/ 0 h 22232"/>
              <a:gd name="connsiteX1" fmla="*/ 21600 w 21677"/>
              <a:gd name="connsiteY1" fmla="*/ 0 h 22232"/>
              <a:gd name="connsiteX2" fmla="*/ 21677 w 21677"/>
              <a:gd name="connsiteY2" fmla="*/ 21940 h 22232"/>
              <a:gd name="connsiteX3" fmla="*/ 20165 w 21677"/>
              <a:gd name="connsiteY3" fmla="*/ 21904 h 22232"/>
              <a:gd name="connsiteX4" fmla="*/ 18012 w 21677"/>
              <a:gd name="connsiteY4" fmla="*/ 21436 h 22232"/>
              <a:gd name="connsiteX5" fmla="*/ 14527 w 21677"/>
              <a:gd name="connsiteY5" fmla="*/ 20999 h 22232"/>
              <a:gd name="connsiteX6" fmla="*/ 12820 w 21677"/>
              <a:gd name="connsiteY6" fmla="*/ 21342 h 22232"/>
              <a:gd name="connsiteX7" fmla="*/ 11867 w 21677"/>
              <a:gd name="connsiteY7" fmla="*/ 21904 h 22232"/>
              <a:gd name="connsiteX8" fmla="*/ 10939 w 21677"/>
              <a:gd name="connsiteY8" fmla="*/ 21810 h 22232"/>
              <a:gd name="connsiteX9" fmla="*/ 0 w 21677"/>
              <a:gd name="connsiteY9" fmla="*/ 20172 h 22232"/>
              <a:gd name="connsiteX10" fmla="*/ 0 w 21677"/>
              <a:gd name="connsiteY10" fmla="*/ 0 h 22232"/>
              <a:gd name="connsiteX0" fmla="*/ 0 w 21677"/>
              <a:gd name="connsiteY0" fmla="*/ 0 h 22065"/>
              <a:gd name="connsiteX1" fmla="*/ 21600 w 21677"/>
              <a:gd name="connsiteY1" fmla="*/ 0 h 22065"/>
              <a:gd name="connsiteX2" fmla="*/ 21677 w 21677"/>
              <a:gd name="connsiteY2" fmla="*/ 21940 h 22065"/>
              <a:gd name="connsiteX3" fmla="*/ 20165 w 21677"/>
              <a:gd name="connsiteY3" fmla="*/ 21904 h 22065"/>
              <a:gd name="connsiteX4" fmla="*/ 18012 w 21677"/>
              <a:gd name="connsiteY4" fmla="*/ 21436 h 22065"/>
              <a:gd name="connsiteX5" fmla="*/ 14527 w 21677"/>
              <a:gd name="connsiteY5" fmla="*/ 20999 h 22065"/>
              <a:gd name="connsiteX6" fmla="*/ 12820 w 21677"/>
              <a:gd name="connsiteY6" fmla="*/ 21342 h 22065"/>
              <a:gd name="connsiteX7" fmla="*/ 11867 w 21677"/>
              <a:gd name="connsiteY7" fmla="*/ 21904 h 22065"/>
              <a:gd name="connsiteX8" fmla="*/ 10939 w 21677"/>
              <a:gd name="connsiteY8" fmla="*/ 21810 h 22065"/>
              <a:gd name="connsiteX9" fmla="*/ 7310 w 21677"/>
              <a:gd name="connsiteY9" fmla="*/ 21249 h 22065"/>
              <a:gd name="connsiteX10" fmla="*/ 0 w 21677"/>
              <a:gd name="connsiteY10" fmla="*/ 20172 h 22065"/>
              <a:gd name="connsiteX11" fmla="*/ 0 w 21677"/>
              <a:gd name="connsiteY11" fmla="*/ 0 h 22065"/>
              <a:gd name="connsiteX0" fmla="*/ 0 w 21677"/>
              <a:gd name="connsiteY0" fmla="*/ 0 h 22492"/>
              <a:gd name="connsiteX1" fmla="*/ 21600 w 21677"/>
              <a:gd name="connsiteY1" fmla="*/ 0 h 22492"/>
              <a:gd name="connsiteX2" fmla="*/ 21677 w 21677"/>
              <a:gd name="connsiteY2" fmla="*/ 21940 h 22492"/>
              <a:gd name="connsiteX3" fmla="*/ 20165 w 21677"/>
              <a:gd name="connsiteY3" fmla="*/ 21904 h 22492"/>
              <a:gd name="connsiteX4" fmla="*/ 18012 w 21677"/>
              <a:gd name="connsiteY4" fmla="*/ 21436 h 22492"/>
              <a:gd name="connsiteX5" fmla="*/ 14527 w 21677"/>
              <a:gd name="connsiteY5" fmla="*/ 20999 h 22492"/>
              <a:gd name="connsiteX6" fmla="*/ 12820 w 21677"/>
              <a:gd name="connsiteY6" fmla="*/ 21342 h 22492"/>
              <a:gd name="connsiteX7" fmla="*/ 11867 w 21677"/>
              <a:gd name="connsiteY7" fmla="*/ 21904 h 22492"/>
              <a:gd name="connsiteX8" fmla="*/ 10939 w 21677"/>
              <a:gd name="connsiteY8" fmla="*/ 21810 h 22492"/>
              <a:gd name="connsiteX9" fmla="*/ 7310 w 21677"/>
              <a:gd name="connsiteY9" fmla="*/ 21249 h 22492"/>
              <a:gd name="connsiteX10" fmla="*/ 4503 w 21677"/>
              <a:gd name="connsiteY10" fmla="*/ 22216 h 22492"/>
              <a:gd name="connsiteX11" fmla="*/ 0 w 21677"/>
              <a:gd name="connsiteY11" fmla="*/ 20172 h 22492"/>
              <a:gd name="connsiteX12" fmla="*/ 0 w 21677"/>
              <a:gd name="connsiteY12" fmla="*/ 0 h 22492"/>
              <a:gd name="connsiteX0" fmla="*/ 0 w 21677"/>
              <a:gd name="connsiteY0" fmla="*/ 0 h 22254"/>
              <a:gd name="connsiteX1" fmla="*/ 21600 w 21677"/>
              <a:gd name="connsiteY1" fmla="*/ 0 h 22254"/>
              <a:gd name="connsiteX2" fmla="*/ 21677 w 21677"/>
              <a:gd name="connsiteY2" fmla="*/ 21940 h 22254"/>
              <a:gd name="connsiteX3" fmla="*/ 20165 w 21677"/>
              <a:gd name="connsiteY3" fmla="*/ 21904 h 22254"/>
              <a:gd name="connsiteX4" fmla="*/ 18012 w 21677"/>
              <a:gd name="connsiteY4" fmla="*/ 21436 h 22254"/>
              <a:gd name="connsiteX5" fmla="*/ 14527 w 21677"/>
              <a:gd name="connsiteY5" fmla="*/ 20999 h 22254"/>
              <a:gd name="connsiteX6" fmla="*/ 12820 w 21677"/>
              <a:gd name="connsiteY6" fmla="*/ 21342 h 22254"/>
              <a:gd name="connsiteX7" fmla="*/ 11867 w 21677"/>
              <a:gd name="connsiteY7" fmla="*/ 21904 h 22254"/>
              <a:gd name="connsiteX8" fmla="*/ 10939 w 21677"/>
              <a:gd name="connsiteY8" fmla="*/ 21810 h 22254"/>
              <a:gd name="connsiteX9" fmla="*/ 7310 w 21677"/>
              <a:gd name="connsiteY9" fmla="*/ 21249 h 22254"/>
              <a:gd name="connsiteX10" fmla="*/ 4503 w 21677"/>
              <a:gd name="connsiteY10" fmla="*/ 22216 h 22254"/>
              <a:gd name="connsiteX11" fmla="*/ 2469 w 21677"/>
              <a:gd name="connsiteY11" fmla="*/ 21498 h 22254"/>
              <a:gd name="connsiteX12" fmla="*/ 0 w 21677"/>
              <a:gd name="connsiteY12" fmla="*/ 20172 h 22254"/>
              <a:gd name="connsiteX13" fmla="*/ 0 w 21677"/>
              <a:gd name="connsiteY13" fmla="*/ 0 h 22254"/>
              <a:gd name="connsiteX0" fmla="*/ 0 w 21677"/>
              <a:gd name="connsiteY0" fmla="*/ 0 h 22292"/>
              <a:gd name="connsiteX1" fmla="*/ 21600 w 21677"/>
              <a:gd name="connsiteY1" fmla="*/ 0 h 22292"/>
              <a:gd name="connsiteX2" fmla="*/ 21677 w 21677"/>
              <a:gd name="connsiteY2" fmla="*/ 21940 h 22292"/>
              <a:gd name="connsiteX3" fmla="*/ 20165 w 21677"/>
              <a:gd name="connsiteY3" fmla="*/ 21904 h 22292"/>
              <a:gd name="connsiteX4" fmla="*/ 18012 w 21677"/>
              <a:gd name="connsiteY4" fmla="*/ 21436 h 22292"/>
              <a:gd name="connsiteX5" fmla="*/ 14527 w 21677"/>
              <a:gd name="connsiteY5" fmla="*/ 20999 h 22292"/>
              <a:gd name="connsiteX6" fmla="*/ 12820 w 21677"/>
              <a:gd name="connsiteY6" fmla="*/ 21342 h 22292"/>
              <a:gd name="connsiteX7" fmla="*/ 11867 w 21677"/>
              <a:gd name="connsiteY7" fmla="*/ 21904 h 22292"/>
              <a:gd name="connsiteX8" fmla="*/ 10939 w 21677"/>
              <a:gd name="connsiteY8" fmla="*/ 21810 h 22292"/>
              <a:gd name="connsiteX9" fmla="*/ 7310 w 21677"/>
              <a:gd name="connsiteY9" fmla="*/ 21249 h 22292"/>
              <a:gd name="connsiteX10" fmla="*/ 4503 w 21677"/>
              <a:gd name="connsiteY10" fmla="*/ 22216 h 22292"/>
              <a:gd name="connsiteX11" fmla="*/ 2315 w 21677"/>
              <a:gd name="connsiteY11" fmla="*/ 21841 h 22292"/>
              <a:gd name="connsiteX12" fmla="*/ 0 w 21677"/>
              <a:gd name="connsiteY12" fmla="*/ 20172 h 22292"/>
              <a:gd name="connsiteX13" fmla="*/ 0 w 21677"/>
              <a:gd name="connsiteY13" fmla="*/ 0 h 22292"/>
              <a:gd name="connsiteX0" fmla="*/ 0 w 21677"/>
              <a:gd name="connsiteY0" fmla="*/ 0 h 22292"/>
              <a:gd name="connsiteX1" fmla="*/ 21600 w 21677"/>
              <a:gd name="connsiteY1" fmla="*/ 0 h 22292"/>
              <a:gd name="connsiteX2" fmla="*/ 21677 w 21677"/>
              <a:gd name="connsiteY2" fmla="*/ 21940 h 22292"/>
              <a:gd name="connsiteX3" fmla="*/ 20165 w 21677"/>
              <a:gd name="connsiteY3" fmla="*/ 21904 h 22292"/>
              <a:gd name="connsiteX4" fmla="*/ 18012 w 21677"/>
              <a:gd name="connsiteY4" fmla="*/ 21436 h 22292"/>
              <a:gd name="connsiteX5" fmla="*/ 14527 w 21677"/>
              <a:gd name="connsiteY5" fmla="*/ 20999 h 22292"/>
              <a:gd name="connsiteX6" fmla="*/ 12820 w 21677"/>
              <a:gd name="connsiteY6" fmla="*/ 21342 h 22292"/>
              <a:gd name="connsiteX7" fmla="*/ 11867 w 21677"/>
              <a:gd name="connsiteY7" fmla="*/ 21904 h 22292"/>
              <a:gd name="connsiteX8" fmla="*/ 10939 w 21677"/>
              <a:gd name="connsiteY8" fmla="*/ 21810 h 22292"/>
              <a:gd name="connsiteX9" fmla="*/ 7310 w 21677"/>
              <a:gd name="connsiteY9" fmla="*/ 21249 h 22292"/>
              <a:gd name="connsiteX10" fmla="*/ 4503 w 21677"/>
              <a:gd name="connsiteY10" fmla="*/ 22216 h 22292"/>
              <a:gd name="connsiteX11" fmla="*/ 2315 w 21677"/>
              <a:gd name="connsiteY11" fmla="*/ 21841 h 22292"/>
              <a:gd name="connsiteX12" fmla="*/ 0 w 21677"/>
              <a:gd name="connsiteY12" fmla="*/ 20172 h 22292"/>
              <a:gd name="connsiteX13" fmla="*/ 0 w 21677"/>
              <a:gd name="connsiteY13" fmla="*/ 0 h 22292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8012 w 21677"/>
              <a:gd name="connsiteY4" fmla="*/ 21436 h 22234"/>
              <a:gd name="connsiteX5" fmla="*/ 14527 w 21677"/>
              <a:gd name="connsiteY5" fmla="*/ 20999 h 22234"/>
              <a:gd name="connsiteX6" fmla="*/ 12820 w 21677"/>
              <a:gd name="connsiteY6" fmla="*/ 21342 h 22234"/>
              <a:gd name="connsiteX7" fmla="*/ 11867 w 21677"/>
              <a:gd name="connsiteY7" fmla="*/ 21904 h 22234"/>
              <a:gd name="connsiteX8" fmla="*/ 10939 w 21677"/>
              <a:gd name="connsiteY8" fmla="*/ 21810 h 22234"/>
              <a:gd name="connsiteX9" fmla="*/ 7310 w 21677"/>
              <a:gd name="connsiteY9" fmla="*/ 21249 h 22234"/>
              <a:gd name="connsiteX10" fmla="*/ 4503 w 21677"/>
              <a:gd name="connsiteY10" fmla="*/ 22216 h 22234"/>
              <a:gd name="connsiteX11" fmla="*/ 2315 w 21677"/>
              <a:gd name="connsiteY11" fmla="*/ 21841 h 22234"/>
              <a:gd name="connsiteX12" fmla="*/ 0 w 21677"/>
              <a:gd name="connsiteY12" fmla="*/ 20172 h 22234"/>
              <a:gd name="connsiteX13" fmla="*/ 0 w 21677"/>
              <a:gd name="connsiteY13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8012 w 21677"/>
              <a:gd name="connsiteY4" fmla="*/ 21436 h 22234"/>
              <a:gd name="connsiteX5" fmla="*/ 14527 w 21677"/>
              <a:gd name="connsiteY5" fmla="*/ 20999 h 22234"/>
              <a:gd name="connsiteX6" fmla="*/ 12820 w 21677"/>
              <a:gd name="connsiteY6" fmla="*/ 21342 h 22234"/>
              <a:gd name="connsiteX7" fmla="*/ 11867 w 21677"/>
              <a:gd name="connsiteY7" fmla="*/ 21904 h 22234"/>
              <a:gd name="connsiteX8" fmla="*/ 10939 w 21677"/>
              <a:gd name="connsiteY8" fmla="*/ 21810 h 22234"/>
              <a:gd name="connsiteX9" fmla="*/ 7310 w 21677"/>
              <a:gd name="connsiteY9" fmla="*/ 21249 h 22234"/>
              <a:gd name="connsiteX10" fmla="*/ 4503 w 21677"/>
              <a:gd name="connsiteY10" fmla="*/ 22216 h 22234"/>
              <a:gd name="connsiteX11" fmla="*/ 2315 w 21677"/>
              <a:gd name="connsiteY11" fmla="*/ 21841 h 22234"/>
              <a:gd name="connsiteX12" fmla="*/ 821 w 21677"/>
              <a:gd name="connsiteY12" fmla="*/ 20406 h 22234"/>
              <a:gd name="connsiteX13" fmla="*/ 0 w 21677"/>
              <a:gd name="connsiteY13" fmla="*/ 20172 h 22234"/>
              <a:gd name="connsiteX14" fmla="*/ 0 w 21677"/>
              <a:gd name="connsiteY14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8012 w 21677"/>
              <a:gd name="connsiteY4" fmla="*/ 21436 h 22234"/>
              <a:gd name="connsiteX5" fmla="*/ 14527 w 21677"/>
              <a:gd name="connsiteY5" fmla="*/ 20999 h 22234"/>
              <a:gd name="connsiteX6" fmla="*/ 12820 w 21677"/>
              <a:gd name="connsiteY6" fmla="*/ 21342 h 22234"/>
              <a:gd name="connsiteX7" fmla="*/ 11867 w 21677"/>
              <a:gd name="connsiteY7" fmla="*/ 21904 h 22234"/>
              <a:gd name="connsiteX8" fmla="*/ 10939 w 21677"/>
              <a:gd name="connsiteY8" fmla="*/ 21810 h 22234"/>
              <a:gd name="connsiteX9" fmla="*/ 7310 w 21677"/>
              <a:gd name="connsiteY9" fmla="*/ 21249 h 22234"/>
              <a:gd name="connsiteX10" fmla="*/ 4503 w 21677"/>
              <a:gd name="connsiteY10" fmla="*/ 22216 h 22234"/>
              <a:gd name="connsiteX11" fmla="*/ 2315 w 21677"/>
              <a:gd name="connsiteY11" fmla="*/ 21841 h 22234"/>
              <a:gd name="connsiteX12" fmla="*/ 1465 w 21677"/>
              <a:gd name="connsiteY12" fmla="*/ 21436 h 22234"/>
              <a:gd name="connsiteX13" fmla="*/ 821 w 21677"/>
              <a:gd name="connsiteY13" fmla="*/ 20406 h 22234"/>
              <a:gd name="connsiteX14" fmla="*/ 0 w 21677"/>
              <a:gd name="connsiteY14" fmla="*/ 20172 h 22234"/>
              <a:gd name="connsiteX15" fmla="*/ 0 w 21677"/>
              <a:gd name="connsiteY15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4527 w 21677"/>
              <a:gd name="connsiteY6" fmla="*/ 20999 h 22234"/>
              <a:gd name="connsiteX7" fmla="*/ 12820 w 21677"/>
              <a:gd name="connsiteY7" fmla="*/ 21342 h 22234"/>
              <a:gd name="connsiteX8" fmla="*/ 11867 w 21677"/>
              <a:gd name="connsiteY8" fmla="*/ 21904 h 22234"/>
              <a:gd name="connsiteX9" fmla="*/ 10939 w 21677"/>
              <a:gd name="connsiteY9" fmla="*/ 21810 h 22234"/>
              <a:gd name="connsiteX10" fmla="*/ 7310 w 21677"/>
              <a:gd name="connsiteY10" fmla="*/ 21249 h 22234"/>
              <a:gd name="connsiteX11" fmla="*/ 4503 w 21677"/>
              <a:gd name="connsiteY11" fmla="*/ 22216 h 22234"/>
              <a:gd name="connsiteX12" fmla="*/ 2315 w 21677"/>
              <a:gd name="connsiteY12" fmla="*/ 21841 h 22234"/>
              <a:gd name="connsiteX13" fmla="*/ 1465 w 21677"/>
              <a:gd name="connsiteY13" fmla="*/ 21436 h 22234"/>
              <a:gd name="connsiteX14" fmla="*/ 821 w 21677"/>
              <a:gd name="connsiteY14" fmla="*/ 20406 h 22234"/>
              <a:gd name="connsiteX15" fmla="*/ 0 w 21677"/>
              <a:gd name="connsiteY15" fmla="*/ 20172 h 22234"/>
              <a:gd name="connsiteX16" fmla="*/ 0 w 21677"/>
              <a:gd name="connsiteY16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6321 w 21677"/>
              <a:gd name="connsiteY6" fmla="*/ 21342 h 22234"/>
              <a:gd name="connsiteX7" fmla="*/ 14527 w 21677"/>
              <a:gd name="connsiteY7" fmla="*/ 20999 h 22234"/>
              <a:gd name="connsiteX8" fmla="*/ 12820 w 21677"/>
              <a:gd name="connsiteY8" fmla="*/ 21342 h 22234"/>
              <a:gd name="connsiteX9" fmla="*/ 11867 w 21677"/>
              <a:gd name="connsiteY9" fmla="*/ 21904 h 22234"/>
              <a:gd name="connsiteX10" fmla="*/ 10939 w 21677"/>
              <a:gd name="connsiteY10" fmla="*/ 21810 h 22234"/>
              <a:gd name="connsiteX11" fmla="*/ 7310 w 21677"/>
              <a:gd name="connsiteY11" fmla="*/ 21249 h 22234"/>
              <a:gd name="connsiteX12" fmla="*/ 4503 w 21677"/>
              <a:gd name="connsiteY12" fmla="*/ 22216 h 22234"/>
              <a:gd name="connsiteX13" fmla="*/ 2315 w 21677"/>
              <a:gd name="connsiteY13" fmla="*/ 21841 h 22234"/>
              <a:gd name="connsiteX14" fmla="*/ 1465 w 21677"/>
              <a:gd name="connsiteY14" fmla="*/ 21436 h 22234"/>
              <a:gd name="connsiteX15" fmla="*/ 821 w 21677"/>
              <a:gd name="connsiteY15" fmla="*/ 20406 h 22234"/>
              <a:gd name="connsiteX16" fmla="*/ 0 w 21677"/>
              <a:gd name="connsiteY16" fmla="*/ 20172 h 22234"/>
              <a:gd name="connsiteX17" fmla="*/ 0 w 21677"/>
              <a:gd name="connsiteY17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6321 w 21677"/>
              <a:gd name="connsiteY6" fmla="*/ 21342 h 22234"/>
              <a:gd name="connsiteX7" fmla="*/ 14527 w 21677"/>
              <a:gd name="connsiteY7" fmla="*/ 20999 h 22234"/>
              <a:gd name="connsiteX8" fmla="*/ 13000 w 21677"/>
              <a:gd name="connsiteY8" fmla="*/ 21404 h 22234"/>
              <a:gd name="connsiteX9" fmla="*/ 11867 w 21677"/>
              <a:gd name="connsiteY9" fmla="*/ 21904 h 22234"/>
              <a:gd name="connsiteX10" fmla="*/ 10939 w 21677"/>
              <a:gd name="connsiteY10" fmla="*/ 21810 h 22234"/>
              <a:gd name="connsiteX11" fmla="*/ 7310 w 21677"/>
              <a:gd name="connsiteY11" fmla="*/ 21249 h 22234"/>
              <a:gd name="connsiteX12" fmla="*/ 4503 w 21677"/>
              <a:gd name="connsiteY12" fmla="*/ 22216 h 22234"/>
              <a:gd name="connsiteX13" fmla="*/ 2315 w 21677"/>
              <a:gd name="connsiteY13" fmla="*/ 21841 h 22234"/>
              <a:gd name="connsiteX14" fmla="*/ 1465 w 21677"/>
              <a:gd name="connsiteY14" fmla="*/ 21436 h 22234"/>
              <a:gd name="connsiteX15" fmla="*/ 821 w 21677"/>
              <a:gd name="connsiteY15" fmla="*/ 20406 h 22234"/>
              <a:gd name="connsiteX16" fmla="*/ 0 w 21677"/>
              <a:gd name="connsiteY16" fmla="*/ 20172 h 22234"/>
              <a:gd name="connsiteX17" fmla="*/ 0 w 21677"/>
              <a:gd name="connsiteY17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6321 w 21677"/>
              <a:gd name="connsiteY6" fmla="*/ 21342 h 22234"/>
              <a:gd name="connsiteX7" fmla="*/ 14527 w 21677"/>
              <a:gd name="connsiteY7" fmla="*/ 20999 h 22234"/>
              <a:gd name="connsiteX8" fmla="*/ 13000 w 21677"/>
              <a:gd name="connsiteY8" fmla="*/ 21404 h 22234"/>
              <a:gd name="connsiteX9" fmla="*/ 11867 w 21677"/>
              <a:gd name="connsiteY9" fmla="*/ 21904 h 22234"/>
              <a:gd name="connsiteX10" fmla="*/ 10939 w 21677"/>
              <a:gd name="connsiteY10" fmla="*/ 21904 h 22234"/>
              <a:gd name="connsiteX11" fmla="*/ 7310 w 21677"/>
              <a:gd name="connsiteY11" fmla="*/ 21249 h 22234"/>
              <a:gd name="connsiteX12" fmla="*/ 4503 w 21677"/>
              <a:gd name="connsiteY12" fmla="*/ 22216 h 22234"/>
              <a:gd name="connsiteX13" fmla="*/ 2315 w 21677"/>
              <a:gd name="connsiteY13" fmla="*/ 21841 h 22234"/>
              <a:gd name="connsiteX14" fmla="*/ 1465 w 21677"/>
              <a:gd name="connsiteY14" fmla="*/ 21436 h 22234"/>
              <a:gd name="connsiteX15" fmla="*/ 821 w 21677"/>
              <a:gd name="connsiteY15" fmla="*/ 20406 h 22234"/>
              <a:gd name="connsiteX16" fmla="*/ 0 w 21677"/>
              <a:gd name="connsiteY16" fmla="*/ 20172 h 22234"/>
              <a:gd name="connsiteX17" fmla="*/ 0 w 21677"/>
              <a:gd name="connsiteY17" fmla="*/ 0 h 22234"/>
              <a:gd name="connsiteX0" fmla="*/ 0 w 21677"/>
              <a:gd name="connsiteY0" fmla="*/ 0 h 22234"/>
              <a:gd name="connsiteX1" fmla="*/ 21600 w 21677"/>
              <a:gd name="connsiteY1" fmla="*/ 0 h 22234"/>
              <a:gd name="connsiteX2" fmla="*/ 21677 w 21677"/>
              <a:gd name="connsiteY2" fmla="*/ 21940 h 22234"/>
              <a:gd name="connsiteX3" fmla="*/ 20165 w 21677"/>
              <a:gd name="connsiteY3" fmla="*/ 21904 h 22234"/>
              <a:gd name="connsiteX4" fmla="*/ 19025 w 21677"/>
              <a:gd name="connsiteY4" fmla="*/ 21561 h 22234"/>
              <a:gd name="connsiteX5" fmla="*/ 18012 w 21677"/>
              <a:gd name="connsiteY5" fmla="*/ 21436 h 22234"/>
              <a:gd name="connsiteX6" fmla="*/ 16321 w 21677"/>
              <a:gd name="connsiteY6" fmla="*/ 21342 h 22234"/>
              <a:gd name="connsiteX7" fmla="*/ 14527 w 21677"/>
              <a:gd name="connsiteY7" fmla="*/ 20999 h 22234"/>
              <a:gd name="connsiteX8" fmla="*/ 13000 w 21677"/>
              <a:gd name="connsiteY8" fmla="*/ 21404 h 22234"/>
              <a:gd name="connsiteX9" fmla="*/ 11867 w 21677"/>
              <a:gd name="connsiteY9" fmla="*/ 21904 h 22234"/>
              <a:gd name="connsiteX10" fmla="*/ 10939 w 21677"/>
              <a:gd name="connsiteY10" fmla="*/ 21904 h 22234"/>
              <a:gd name="connsiteX11" fmla="*/ 7181 w 21677"/>
              <a:gd name="connsiteY11" fmla="*/ 21187 h 22234"/>
              <a:gd name="connsiteX12" fmla="*/ 4503 w 21677"/>
              <a:gd name="connsiteY12" fmla="*/ 22216 h 22234"/>
              <a:gd name="connsiteX13" fmla="*/ 2315 w 21677"/>
              <a:gd name="connsiteY13" fmla="*/ 21841 h 22234"/>
              <a:gd name="connsiteX14" fmla="*/ 1465 w 21677"/>
              <a:gd name="connsiteY14" fmla="*/ 21436 h 22234"/>
              <a:gd name="connsiteX15" fmla="*/ 821 w 21677"/>
              <a:gd name="connsiteY15" fmla="*/ 20406 h 22234"/>
              <a:gd name="connsiteX16" fmla="*/ 0 w 21677"/>
              <a:gd name="connsiteY16" fmla="*/ 20172 h 22234"/>
              <a:gd name="connsiteX17" fmla="*/ 0 w 21677"/>
              <a:gd name="connsiteY17" fmla="*/ 0 h 22234"/>
              <a:gd name="connsiteX0" fmla="*/ 0 w 21677"/>
              <a:gd name="connsiteY0" fmla="*/ 0 h 22238"/>
              <a:gd name="connsiteX1" fmla="*/ 21600 w 21677"/>
              <a:gd name="connsiteY1" fmla="*/ 0 h 22238"/>
              <a:gd name="connsiteX2" fmla="*/ 21677 w 21677"/>
              <a:gd name="connsiteY2" fmla="*/ 21940 h 22238"/>
              <a:gd name="connsiteX3" fmla="*/ 20165 w 21677"/>
              <a:gd name="connsiteY3" fmla="*/ 21904 h 22238"/>
              <a:gd name="connsiteX4" fmla="*/ 19025 w 21677"/>
              <a:gd name="connsiteY4" fmla="*/ 21561 h 22238"/>
              <a:gd name="connsiteX5" fmla="*/ 18012 w 21677"/>
              <a:gd name="connsiteY5" fmla="*/ 21436 h 22238"/>
              <a:gd name="connsiteX6" fmla="*/ 16321 w 21677"/>
              <a:gd name="connsiteY6" fmla="*/ 21342 h 22238"/>
              <a:gd name="connsiteX7" fmla="*/ 14527 w 21677"/>
              <a:gd name="connsiteY7" fmla="*/ 20999 h 22238"/>
              <a:gd name="connsiteX8" fmla="*/ 13000 w 21677"/>
              <a:gd name="connsiteY8" fmla="*/ 21404 h 22238"/>
              <a:gd name="connsiteX9" fmla="*/ 11867 w 21677"/>
              <a:gd name="connsiteY9" fmla="*/ 21904 h 22238"/>
              <a:gd name="connsiteX10" fmla="*/ 10939 w 21677"/>
              <a:gd name="connsiteY10" fmla="*/ 21904 h 22238"/>
              <a:gd name="connsiteX11" fmla="*/ 7181 w 21677"/>
              <a:gd name="connsiteY11" fmla="*/ 21437 h 22238"/>
              <a:gd name="connsiteX12" fmla="*/ 4503 w 21677"/>
              <a:gd name="connsiteY12" fmla="*/ 22216 h 22238"/>
              <a:gd name="connsiteX13" fmla="*/ 2315 w 21677"/>
              <a:gd name="connsiteY13" fmla="*/ 21841 h 22238"/>
              <a:gd name="connsiteX14" fmla="*/ 1465 w 21677"/>
              <a:gd name="connsiteY14" fmla="*/ 21436 h 22238"/>
              <a:gd name="connsiteX15" fmla="*/ 821 w 21677"/>
              <a:gd name="connsiteY15" fmla="*/ 20406 h 22238"/>
              <a:gd name="connsiteX16" fmla="*/ 0 w 21677"/>
              <a:gd name="connsiteY16" fmla="*/ 20172 h 22238"/>
              <a:gd name="connsiteX17" fmla="*/ 0 w 21677"/>
              <a:gd name="connsiteY17" fmla="*/ 0 h 22238"/>
              <a:gd name="connsiteX0" fmla="*/ 0 w 21677"/>
              <a:gd name="connsiteY0" fmla="*/ 0 h 22238"/>
              <a:gd name="connsiteX1" fmla="*/ 21600 w 21677"/>
              <a:gd name="connsiteY1" fmla="*/ 0 h 22238"/>
              <a:gd name="connsiteX2" fmla="*/ 21677 w 21677"/>
              <a:gd name="connsiteY2" fmla="*/ 21940 h 22238"/>
              <a:gd name="connsiteX3" fmla="*/ 20165 w 21677"/>
              <a:gd name="connsiteY3" fmla="*/ 21904 h 22238"/>
              <a:gd name="connsiteX4" fmla="*/ 19025 w 21677"/>
              <a:gd name="connsiteY4" fmla="*/ 21561 h 22238"/>
              <a:gd name="connsiteX5" fmla="*/ 18012 w 21677"/>
              <a:gd name="connsiteY5" fmla="*/ 21436 h 22238"/>
              <a:gd name="connsiteX6" fmla="*/ 16321 w 21677"/>
              <a:gd name="connsiteY6" fmla="*/ 21342 h 22238"/>
              <a:gd name="connsiteX7" fmla="*/ 14527 w 21677"/>
              <a:gd name="connsiteY7" fmla="*/ 20999 h 22238"/>
              <a:gd name="connsiteX8" fmla="*/ 13000 w 21677"/>
              <a:gd name="connsiteY8" fmla="*/ 21404 h 22238"/>
              <a:gd name="connsiteX9" fmla="*/ 11867 w 21677"/>
              <a:gd name="connsiteY9" fmla="*/ 21904 h 22238"/>
              <a:gd name="connsiteX10" fmla="*/ 10939 w 21677"/>
              <a:gd name="connsiteY10" fmla="*/ 21904 h 22238"/>
              <a:gd name="connsiteX11" fmla="*/ 7876 w 21677"/>
              <a:gd name="connsiteY11" fmla="*/ 21436 h 22238"/>
              <a:gd name="connsiteX12" fmla="*/ 7181 w 21677"/>
              <a:gd name="connsiteY12" fmla="*/ 21437 h 22238"/>
              <a:gd name="connsiteX13" fmla="*/ 4503 w 21677"/>
              <a:gd name="connsiteY13" fmla="*/ 22216 h 22238"/>
              <a:gd name="connsiteX14" fmla="*/ 2315 w 21677"/>
              <a:gd name="connsiteY14" fmla="*/ 21841 h 22238"/>
              <a:gd name="connsiteX15" fmla="*/ 1465 w 21677"/>
              <a:gd name="connsiteY15" fmla="*/ 21436 h 22238"/>
              <a:gd name="connsiteX16" fmla="*/ 821 w 21677"/>
              <a:gd name="connsiteY16" fmla="*/ 20406 h 22238"/>
              <a:gd name="connsiteX17" fmla="*/ 0 w 21677"/>
              <a:gd name="connsiteY17" fmla="*/ 20172 h 22238"/>
              <a:gd name="connsiteX18" fmla="*/ 0 w 21677"/>
              <a:gd name="connsiteY18" fmla="*/ 0 h 22238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939 w 21677"/>
              <a:gd name="connsiteY10" fmla="*/ 21904 h 22391"/>
              <a:gd name="connsiteX11" fmla="*/ 7876 w 21677"/>
              <a:gd name="connsiteY11" fmla="*/ 21436 h 22391"/>
              <a:gd name="connsiteX12" fmla="*/ 7181 w 21677"/>
              <a:gd name="connsiteY12" fmla="*/ 21437 h 22391"/>
              <a:gd name="connsiteX13" fmla="*/ 4452 w 21677"/>
              <a:gd name="connsiteY13" fmla="*/ 22372 h 22391"/>
              <a:gd name="connsiteX14" fmla="*/ 2315 w 21677"/>
              <a:gd name="connsiteY14" fmla="*/ 21841 h 22391"/>
              <a:gd name="connsiteX15" fmla="*/ 1465 w 21677"/>
              <a:gd name="connsiteY15" fmla="*/ 21436 h 22391"/>
              <a:gd name="connsiteX16" fmla="*/ 821 w 21677"/>
              <a:gd name="connsiteY16" fmla="*/ 20406 h 22391"/>
              <a:gd name="connsiteX17" fmla="*/ 0 w 21677"/>
              <a:gd name="connsiteY17" fmla="*/ 20172 h 22391"/>
              <a:gd name="connsiteX18" fmla="*/ 0 w 21677"/>
              <a:gd name="connsiteY18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939 w 21677"/>
              <a:gd name="connsiteY10" fmla="*/ 21904 h 22391"/>
              <a:gd name="connsiteX11" fmla="*/ 7876 w 21677"/>
              <a:gd name="connsiteY11" fmla="*/ 21436 h 22391"/>
              <a:gd name="connsiteX12" fmla="*/ 7181 w 21677"/>
              <a:gd name="connsiteY12" fmla="*/ 21437 h 22391"/>
              <a:gd name="connsiteX13" fmla="*/ 4452 w 21677"/>
              <a:gd name="connsiteY13" fmla="*/ 22372 h 22391"/>
              <a:gd name="connsiteX14" fmla="*/ 2238 w 21677"/>
              <a:gd name="connsiteY14" fmla="*/ 21997 h 22391"/>
              <a:gd name="connsiteX15" fmla="*/ 1465 w 21677"/>
              <a:gd name="connsiteY15" fmla="*/ 21436 h 22391"/>
              <a:gd name="connsiteX16" fmla="*/ 821 w 21677"/>
              <a:gd name="connsiteY16" fmla="*/ 20406 h 22391"/>
              <a:gd name="connsiteX17" fmla="*/ 0 w 21677"/>
              <a:gd name="connsiteY17" fmla="*/ 20172 h 22391"/>
              <a:gd name="connsiteX18" fmla="*/ 0 w 21677"/>
              <a:gd name="connsiteY18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939 w 21677"/>
              <a:gd name="connsiteY10" fmla="*/ 21904 h 22391"/>
              <a:gd name="connsiteX11" fmla="*/ 7876 w 21677"/>
              <a:gd name="connsiteY11" fmla="*/ 21436 h 22391"/>
              <a:gd name="connsiteX12" fmla="*/ 7181 w 21677"/>
              <a:gd name="connsiteY12" fmla="*/ 21437 h 22391"/>
              <a:gd name="connsiteX13" fmla="*/ 4452 w 21677"/>
              <a:gd name="connsiteY13" fmla="*/ 22372 h 22391"/>
              <a:gd name="connsiteX14" fmla="*/ 3216 w 21677"/>
              <a:gd name="connsiteY14" fmla="*/ 22029 h 22391"/>
              <a:gd name="connsiteX15" fmla="*/ 2238 w 21677"/>
              <a:gd name="connsiteY15" fmla="*/ 21997 h 22391"/>
              <a:gd name="connsiteX16" fmla="*/ 1465 w 21677"/>
              <a:gd name="connsiteY16" fmla="*/ 21436 h 22391"/>
              <a:gd name="connsiteX17" fmla="*/ 821 w 21677"/>
              <a:gd name="connsiteY17" fmla="*/ 20406 h 22391"/>
              <a:gd name="connsiteX18" fmla="*/ 0 w 21677"/>
              <a:gd name="connsiteY18" fmla="*/ 20172 h 22391"/>
              <a:gd name="connsiteX19" fmla="*/ 0 w 21677"/>
              <a:gd name="connsiteY19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939 w 21677"/>
              <a:gd name="connsiteY10" fmla="*/ 21904 h 22391"/>
              <a:gd name="connsiteX11" fmla="*/ 9472 w 21677"/>
              <a:gd name="connsiteY11" fmla="*/ 21779 h 22391"/>
              <a:gd name="connsiteX12" fmla="*/ 7876 w 21677"/>
              <a:gd name="connsiteY12" fmla="*/ 21436 h 22391"/>
              <a:gd name="connsiteX13" fmla="*/ 7181 w 21677"/>
              <a:gd name="connsiteY13" fmla="*/ 21437 h 22391"/>
              <a:gd name="connsiteX14" fmla="*/ 4452 w 21677"/>
              <a:gd name="connsiteY14" fmla="*/ 22372 h 22391"/>
              <a:gd name="connsiteX15" fmla="*/ 3216 w 21677"/>
              <a:gd name="connsiteY15" fmla="*/ 22029 h 22391"/>
              <a:gd name="connsiteX16" fmla="*/ 2238 w 21677"/>
              <a:gd name="connsiteY16" fmla="*/ 21997 h 22391"/>
              <a:gd name="connsiteX17" fmla="*/ 1465 w 21677"/>
              <a:gd name="connsiteY17" fmla="*/ 21436 h 22391"/>
              <a:gd name="connsiteX18" fmla="*/ 821 w 21677"/>
              <a:gd name="connsiteY18" fmla="*/ 20406 h 22391"/>
              <a:gd name="connsiteX19" fmla="*/ 0 w 21677"/>
              <a:gd name="connsiteY19" fmla="*/ 20172 h 22391"/>
              <a:gd name="connsiteX20" fmla="*/ 0 w 21677"/>
              <a:gd name="connsiteY20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000 w 21677"/>
              <a:gd name="connsiteY8" fmla="*/ 21404 h 22391"/>
              <a:gd name="connsiteX9" fmla="*/ 11867 w 21677"/>
              <a:gd name="connsiteY9" fmla="*/ 21904 h 22391"/>
              <a:gd name="connsiteX10" fmla="*/ 10836 w 21677"/>
              <a:gd name="connsiteY10" fmla="*/ 22060 h 22391"/>
              <a:gd name="connsiteX11" fmla="*/ 9472 w 21677"/>
              <a:gd name="connsiteY11" fmla="*/ 21779 h 22391"/>
              <a:gd name="connsiteX12" fmla="*/ 7876 w 21677"/>
              <a:gd name="connsiteY12" fmla="*/ 21436 h 22391"/>
              <a:gd name="connsiteX13" fmla="*/ 7181 w 21677"/>
              <a:gd name="connsiteY13" fmla="*/ 21437 h 22391"/>
              <a:gd name="connsiteX14" fmla="*/ 4452 w 21677"/>
              <a:gd name="connsiteY14" fmla="*/ 22372 h 22391"/>
              <a:gd name="connsiteX15" fmla="*/ 3216 w 21677"/>
              <a:gd name="connsiteY15" fmla="*/ 22029 h 22391"/>
              <a:gd name="connsiteX16" fmla="*/ 2238 w 21677"/>
              <a:gd name="connsiteY16" fmla="*/ 21997 h 22391"/>
              <a:gd name="connsiteX17" fmla="*/ 1465 w 21677"/>
              <a:gd name="connsiteY17" fmla="*/ 21436 h 22391"/>
              <a:gd name="connsiteX18" fmla="*/ 821 w 21677"/>
              <a:gd name="connsiteY18" fmla="*/ 20406 h 22391"/>
              <a:gd name="connsiteX19" fmla="*/ 0 w 21677"/>
              <a:gd name="connsiteY19" fmla="*/ 20172 h 22391"/>
              <a:gd name="connsiteX20" fmla="*/ 0 w 21677"/>
              <a:gd name="connsiteY20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321 w 21677"/>
              <a:gd name="connsiteY6" fmla="*/ 21342 h 22391"/>
              <a:gd name="connsiteX7" fmla="*/ 14527 w 21677"/>
              <a:gd name="connsiteY7" fmla="*/ 20999 h 22391"/>
              <a:gd name="connsiteX8" fmla="*/ 13206 w 21677"/>
              <a:gd name="connsiteY8" fmla="*/ 21279 h 22391"/>
              <a:gd name="connsiteX9" fmla="*/ 11867 w 21677"/>
              <a:gd name="connsiteY9" fmla="*/ 21904 h 22391"/>
              <a:gd name="connsiteX10" fmla="*/ 10836 w 21677"/>
              <a:gd name="connsiteY10" fmla="*/ 22060 h 22391"/>
              <a:gd name="connsiteX11" fmla="*/ 9472 w 21677"/>
              <a:gd name="connsiteY11" fmla="*/ 21779 h 22391"/>
              <a:gd name="connsiteX12" fmla="*/ 7876 w 21677"/>
              <a:gd name="connsiteY12" fmla="*/ 21436 h 22391"/>
              <a:gd name="connsiteX13" fmla="*/ 7181 w 21677"/>
              <a:gd name="connsiteY13" fmla="*/ 21437 h 22391"/>
              <a:gd name="connsiteX14" fmla="*/ 4452 w 21677"/>
              <a:gd name="connsiteY14" fmla="*/ 22372 h 22391"/>
              <a:gd name="connsiteX15" fmla="*/ 3216 w 21677"/>
              <a:gd name="connsiteY15" fmla="*/ 22029 h 22391"/>
              <a:gd name="connsiteX16" fmla="*/ 2238 w 21677"/>
              <a:gd name="connsiteY16" fmla="*/ 21997 h 22391"/>
              <a:gd name="connsiteX17" fmla="*/ 1465 w 21677"/>
              <a:gd name="connsiteY17" fmla="*/ 21436 h 22391"/>
              <a:gd name="connsiteX18" fmla="*/ 821 w 21677"/>
              <a:gd name="connsiteY18" fmla="*/ 20406 h 22391"/>
              <a:gd name="connsiteX19" fmla="*/ 0 w 21677"/>
              <a:gd name="connsiteY19" fmla="*/ 20172 h 22391"/>
              <a:gd name="connsiteX20" fmla="*/ 0 w 21677"/>
              <a:gd name="connsiteY20" fmla="*/ 0 h 22391"/>
              <a:gd name="connsiteX0" fmla="*/ 0 w 21677"/>
              <a:gd name="connsiteY0" fmla="*/ 0 h 22391"/>
              <a:gd name="connsiteX1" fmla="*/ 21600 w 21677"/>
              <a:gd name="connsiteY1" fmla="*/ 0 h 22391"/>
              <a:gd name="connsiteX2" fmla="*/ 21677 w 21677"/>
              <a:gd name="connsiteY2" fmla="*/ 21940 h 22391"/>
              <a:gd name="connsiteX3" fmla="*/ 20165 w 21677"/>
              <a:gd name="connsiteY3" fmla="*/ 21904 h 22391"/>
              <a:gd name="connsiteX4" fmla="*/ 19025 w 21677"/>
              <a:gd name="connsiteY4" fmla="*/ 21561 h 22391"/>
              <a:gd name="connsiteX5" fmla="*/ 18012 w 21677"/>
              <a:gd name="connsiteY5" fmla="*/ 21436 h 22391"/>
              <a:gd name="connsiteX6" fmla="*/ 16295 w 21677"/>
              <a:gd name="connsiteY6" fmla="*/ 21311 h 22391"/>
              <a:gd name="connsiteX7" fmla="*/ 14527 w 21677"/>
              <a:gd name="connsiteY7" fmla="*/ 20999 h 22391"/>
              <a:gd name="connsiteX8" fmla="*/ 13206 w 21677"/>
              <a:gd name="connsiteY8" fmla="*/ 21279 h 22391"/>
              <a:gd name="connsiteX9" fmla="*/ 11867 w 21677"/>
              <a:gd name="connsiteY9" fmla="*/ 21904 h 22391"/>
              <a:gd name="connsiteX10" fmla="*/ 10836 w 21677"/>
              <a:gd name="connsiteY10" fmla="*/ 22060 h 22391"/>
              <a:gd name="connsiteX11" fmla="*/ 9472 w 21677"/>
              <a:gd name="connsiteY11" fmla="*/ 21779 h 22391"/>
              <a:gd name="connsiteX12" fmla="*/ 7876 w 21677"/>
              <a:gd name="connsiteY12" fmla="*/ 21436 h 22391"/>
              <a:gd name="connsiteX13" fmla="*/ 7181 w 21677"/>
              <a:gd name="connsiteY13" fmla="*/ 21437 h 22391"/>
              <a:gd name="connsiteX14" fmla="*/ 4452 w 21677"/>
              <a:gd name="connsiteY14" fmla="*/ 22372 h 22391"/>
              <a:gd name="connsiteX15" fmla="*/ 3216 w 21677"/>
              <a:gd name="connsiteY15" fmla="*/ 22029 h 22391"/>
              <a:gd name="connsiteX16" fmla="*/ 2238 w 21677"/>
              <a:gd name="connsiteY16" fmla="*/ 21997 h 22391"/>
              <a:gd name="connsiteX17" fmla="*/ 1465 w 21677"/>
              <a:gd name="connsiteY17" fmla="*/ 21436 h 22391"/>
              <a:gd name="connsiteX18" fmla="*/ 821 w 21677"/>
              <a:gd name="connsiteY18" fmla="*/ 20406 h 22391"/>
              <a:gd name="connsiteX19" fmla="*/ 0 w 21677"/>
              <a:gd name="connsiteY19" fmla="*/ 20172 h 22391"/>
              <a:gd name="connsiteX20" fmla="*/ 0 w 21677"/>
              <a:gd name="connsiteY20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878 h 22391"/>
              <a:gd name="connsiteX3" fmla="*/ 20165 w 21703"/>
              <a:gd name="connsiteY3" fmla="*/ 21904 h 22391"/>
              <a:gd name="connsiteX4" fmla="*/ 19025 w 21703"/>
              <a:gd name="connsiteY4" fmla="*/ 21561 h 22391"/>
              <a:gd name="connsiteX5" fmla="*/ 18012 w 21703"/>
              <a:gd name="connsiteY5" fmla="*/ 21436 h 22391"/>
              <a:gd name="connsiteX6" fmla="*/ 16295 w 21703"/>
              <a:gd name="connsiteY6" fmla="*/ 21311 h 22391"/>
              <a:gd name="connsiteX7" fmla="*/ 14527 w 21703"/>
              <a:gd name="connsiteY7" fmla="*/ 20999 h 22391"/>
              <a:gd name="connsiteX8" fmla="*/ 13206 w 21703"/>
              <a:gd name="connsiteY8" fmla="*/ 21279 h 22391"/>
              <a:gd name="connsiteX9" fmla="*/ 11867 w 21703"/>
              <a:gd name="connsiteY9" fmla="*/ 21904 h 22391"/>
              <a:gd name="connsiteX10" fmla="*/ 10836 w 21703"/>
              <a:gd name="connsiteY10" fmla="*/ 22060 h 22391"/>
              <a:gd name="connsiteX11" fmla="*/ 9472 w 21703"/>
              <a:gd name="connsiteY11" fmla="*/ 21779 h 22391"/>
              <a:gd name="connsiteX12" fmla="*/ 7876 w 21703"/>
              <a:gd name="connsiteY12" fmla="*/ 21436 h 22391"/>
              <a:gd name="connsiteX13" fmla="*/ 7181 w 21703"/>
              <a:gd name="connsiteY13" fmla="*/ 21437 h 22391"/>
              <a:gd name="connsiteX14" fmla="*/ 4452 w 21703"/>
              <a:gd name="connsiteY14" fmla="*/ 22372 h 22391"/>
              <a:gd name="connsiteX15" fmla="*/ 3216 w 21703"/>
              <a:gd name="connsiteY15" fmla="*/ 22029 h 22391"/>
              <a:gd name="connsiteX16" fmla="*/ 2238 w 21703"/>
              <a:gd name="connsiteY16" fmla="*/ 21997 h 22391"/>
              <a:gd name="connsiteX17" fmla="*/ 1465 w 21703"/>
              <a:gd name="connsiteY17" fmla="*/ 21436 h 22391"/>
              <a:gd name="connsiteX18" fmla="*/ 821 w 21703"/>
              <a:gd name="connsiteY18" fmla="*/ 20406 h 22391"/>
              <a:gd name="connsiteX19" fmla="*/ 0 w 21703"/>
              <a:gd name="connsiteY19" fmla="*/ 20172 h 22391"/>
              <a:gd name="connsiteX20" fmla="*/ 0 w 21703"/>
              <a:gd name="connsiteY20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878 h 22391"/>
              <a:gd name="connsiteX3" fmla="*/ 20165 w 21703"/>
              <a:gd name="connsiteY3" fmla="*/ 21904 h 22391"/>
              <a:gd name="connsiteX4" fmla="*/ 19025 w 21703"/>
              <a:gd name="connsiteY4" fmla="*/ 21561 h 22391"/>
              <a:gd name="connsiteX5" fmla="*/ 18012 w 21703"/>
              <a:gd name="connsiteY5" fmla="*/ 21436 h 22391"/>
              <a:gd name="connsiteX6" fmla="*/ 16295 w 21703"/>
              <a:gd name="connsiteY6" fmla="*/ 21311 h 22391"/>
              <a:gd name="connsiteX7" fmla="*/ 14527 w 21703"/>
              <a:gd name="connsiteY7" fmla="*/ 20999 h 22391"/>
              <a:gd name="connsiteX8" fmla="*/ 13206 w 21703"/>
              <a:gd name="connsiteY8" fmla="*/ 21279 h 22391"/>
              <a:gd name="connsiteX9" fmla="*/ 11867 w 21703"/>
              <a:gd name="connsiteY9" fmla="*/ 21904 h 22391"/>
              <a:gd name="connsiteX10" fmla="*/ 10836 w 21703"/>
              <a:gd name="connsiteY10" fmla="*/ 22060 h 22391"/>
              <a:gd name="connsiteX11" fmla="*/ 9472 w 21703"/>
              <a:gd name="connsiteY11" fmla="*/ 21779 h 22391"/>
              <a:gd name="connsiteX12" fmla="*/ 7876 w 21703"/>
              <a:gd name="connsiteY12" fmla="*/ 21436 h 22391"/>
              <a:gd name="connsiteX13" fmla="*/ 7181 w 21703"/>
              <a:gd name="connsiteY13" fmla="*/ 21437 h 22391"/>
              <a:gd name="connsiteX14" fmla="*/ 4452 w 21703"/>
              <a:gd name="connsiteY14" fmla="*/ 22372 h 22391"/>
              <a:gd name="connsiteX15" fmla="*/ 3216 w 21703"/>
              <a:gd name="connsiteY15" fmla="*/ 22029 h 22391"/>
              <a:gd name="connsiteX16" fmla="*/ 2238 w 21703"/>
              <a:gd name="connsiteY16" fmla="*/ 21997 h 22391"/>
              <a:gd name="connsiteX17" fmla="*/ 1465 w 21703"/>
              <a:gd name="connsiteY17" fmla="*/ 21436 h 22391"/>
              <a:gd name="connsiteX18" fmla="*/ 821 w 21703"/>
              <a:gd name="connsiteY18" fmla="*/ 20406 h 22391"/>
              <a:gd name="connsiteX19" fmla="*/ 0 w 21703"/>
              <a:gd name="connsiteY19" fmla="*/ 20172 h 22391"/>
              <a:gd name="connsiteX20" fmla="*/ 0 w 21703"/>
              <a:gd name="connsiteY20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878 h 22391"/>
              <a:gd name="connsiteX3" fmla="*/ 20165 w 21703"/>
              <a:gd name="connsiteY3" fmla="*/ 21904 h 22391"/>
              <a:gd name="connsiteX4" fmla="*/ 19025 w 21703"/>
              <a:gd name="connsiteY4" fmla="*/ 21561 h 22391"/>
              <a:gd name="connsiteX5" fmla="*/ 18012 w 21703"/>
              <a:gd name="connsiteY5" fmla="*/ 21436 h 22391"/>
              <a:gd name="connsiteX6" fmla="*/ 16295 w 21703"/>
              <a:gd name="connsiteY6" fmla="*/ 21311 h 22391"/>
              <a:gd name="connsiteX7" fmla="*/ 14527 w 21703"/>
              <a:gd name="connsiteY7" fmla="*/ 20999 h 22391"/>
              <a:gd name="connsiteX8" fmla="*/ 13206 w 21703"/>
              <a:gd name="connsiteY8" fmla="*/ 21279 h 22391"/>
              <a:gd name="connsiteX9" fmla="*/ 11867 w 21703"/>
              <a:gd name="connsiteY9" fmla="*/ 21904 h 22391"/>
              <a:gd name="connsiteX10" fmla="*/ 10836 w 21703"/>
              <a:gd name="connsiteY10" fmla="*/ 22060 h 22391"/>
              <a:gd name="connsiteX11" fmla="*/ 9472 w 21703"/>
              <a:gd name="connsiteY11" fmla="*/ 21779 h 22391"/>
              <a:gd name="connsiteX12" fmla="*/ 7876 w 21703"/>
              <a:gd name="connsiteY12" fmla="*/ 21436 h 22391"/>
              <a:gd name="connsiteX13" fmla="*/ 7181 w 21703"/>
              <a:gd name="connsiteY13" fmla="*/ 21437 h 22391"/>
              <a:gd name="connsiteX14" fmla="*/ 4452 w 21703"/>
              <a:gd name="connsiteY14" fmla="*/ 22372 h 22391"/>
              <a:gd name="connsiteX15" fmla="*/ 3216 w 21703"/>
              <a:gd name="connsiteY15" fmla="*/ 22029 h 22391"/>
              <a:gd name="connsiteX16" fmla="*/ 2238 w 21703"/>
              <a:gd name="connsiteY16" fmla="*/ 21997 h 22391"/>
              <a:gd name="connsiteX17" fmla="*/ 1465 w 21703"/>
              <a:gd name="connsiteY17" fmla="*/ 21436 h 22391"/>
              <a:gd name="connsiteX18" fmla="*/ 770 w 21703"/>
              <a:gd name="connsiteY18" fmla="*/ 20531 h 22391"/>
              <a:gd name="connsiteX19" fmla="*/ 0 w 21703"/>
              <a:gd name="connsiteY19" fmla="*/ 20172 h 22391"/>
              <a:gd name="connsiteX20" fmla="*/ 0 w 21703"/>
              <a:gd name="connsiteY20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734 h 22391"/>
              <a:gd name="connsiteX3" fmla="*/ 20165 w 21703"/>
              <a:gd name="connsiteY3" fmla="*/ 21904 h 22391"/>
              <a:gd name="connsiteX4" fmla="*/ 19025 w 21703"/>
              <a:gd name="connsiteY4" fmla="*/ 21561 h 22391"/>
              <a:gd name="connsiteX5" fmla="*/ 18012 w 21703"/>
              <a:gd name="connsiteY5" fmla="*/ 21436 h 22391"/>
              <a:gd name="connsiteX6" fmla="*/ 16295 w 21703"/>
              <a:gd name="connsiteY6" fmla="*/ 21311 h 22391"/>
              <a:gd name="connsiteX7" fmla="*/ 14527 w 21703"/>
              <a:gd name="connsiteY7" fmla="*/ 20999 h 22391"/>
              <a:gd name="connsiteX8" fmla="*/ 13206 w 21703"/>
              <a:gd name="connsiteY8" fmla="*/ 21279 h 22391"/>
              <a:gd name="connsiteX9" fmla="*/ 11867 w 21703"/>
              <a:gd name="connsiteY9" fmla="*/ 21904 h 22391"/>
              <a:gd name="connsiteX10" fmla="*/ 10836 w 21703"/>
              <a:gd name="connsiteY10" fmla="*/ 22060 h 22391"/>
              <a:gd name="connsiteX11" fmla="*/ 9472 w 21703"/>
              <a:gd name="connsiteY11" fmla="*/ 21779 h 22391"/>
              <a:gd name="connsiteX12" fmla="*/ 7876 w 21703"/>
              <a:gd name="connsiteY12" fmla="*/ 21436 h 22391"/>
              <a:gd name="connsiteX13" fmla="*/ 7181 w 21703"/>
              <a:gd name="connsiteY13" fmla="*/ 21437 h 22391"/>
              <a:gd name="connsiteX14" fmla="*/ 4452 w 21703"/>
              <a:gd name="connsiteY14" fmla="*/ 22372 h 22391"/>
              <a:gd name="connsiteX15" fmla="*/ 3216 w 21703"/>
              <a:gd name="connsiteY15" fmla="*/ 22029 h 22391"/>
              <a:gd name="connsiteX16" fmla="*/ 2238 w 21703"/>
              <a:gd name="connsiteY16" fmla="*/ 21997 h 22391"/>
              <a:gd name="connsiteX17" fmla="*/ 1465 w 21703"/>
              <a:gd name="connsiteY17" fmla="*/ 21436 h 22391"/>
              <a:gd name="connsiteX18" fmla="*/ 770 w 21703"/>
              <a:gd name="connsiteY18" fmla="*/ 20531 h 22391"/>
              <a:gd name="connsiteX19" fmla="*/ 0 w 21703"/>
              <a:gd name="connsiteY19" fmla="*/ 20172 h 22391"/>
              <a:gd name="connsiteX20" fmla="*/ 0 w 21703"/>
              <a:gd name="connsiteY20" fmla="*/ 0 h 22391"/>
              <a:gd name="connsiteX0" fmla="*/ 0 w 21703"/>
              <a:gd name="connsiteY0" fmla="*/ 0 h 23402"/>
              <a:gd name="connsiteX1" fmla="*/ 21600 w 21703"/>
              <a:gd name="connsiteY1" fmla="*/ 0 h 23402"/>
              <a:gd name="connsiteX2" fmla="*/ 21703 w 21703"/>
              <a:gd name="connsiteY2" fmla="*/ 21734 h 23402"/>
              <a:gd name="connsiteX3" fmla="*/ 21074 w 21703"/>
              <a:gd name="connsiteY3" fmla="*/ 21946 h 23402"/>
              <a:gd name="connsiteX4" fmla="*/ 20165 w 21703"/>
              <a:gd name="connsiteY4" fmla="*/ 21904 h 23402"/>
              <a:gd name="connsiteX5" fmla="*/ 19025 w 21703"/>
              <a:gd name="connsiteY5" fmla="*/ 21561 h 23402"/>
              <a:gd name="connsiteX6" fmla="*/ 18012 w 21703"/>
              <a:gd name="connsiteY6" fmla="*/ 21436 h 23402"/>
              <a:gd name="connsiteX7" fmla="*/ 16295 w 21703"/>
              <a:gd name="connsiteY7" fmla="*/ 21311 h 23402"/>
              <a:gd name="connsiteX8" fmla="*/ 14527 w 21703"/>
              <a:gd name="connsiteY8" fmla="*/ 20999 h 23402"/>
              <a:gd name="connsiteX9" fmla="*/ 13206 w 21703"/>
              <a:gd name="connsiteY9" fmla="*/ 21279 h 23402"/>
              <a:gd name="connsiteX10" fmla="*/ 11867 w 21703"/>
              <a:gd name="connsiteY10" fmla="*/ 21904 h 23402"/>
              <a:gd name="connsiteX11" fmla="*/ 10836 w 21703"/>
              <a:gd name="connsiteY11" fmla="*/ 22060 h 23402"/>
              <a:gd name="connsiteX12" fmla="*/ 9472 w 21703"/>
              <a:gd name="connsiteY12" fmla="*/ 21779 h 23402"/>
              <a:gd name="connsiteX13" fmla="*/ 7876 w 21703"/>
              <a:gd name="connsiteY13" fmla="*/ 21436 h 23402"/>
              <a:gd name="connsiteX14" fmla="*/ 7181 w 21703"/>
              <a:gd name="connsiteY14" fmla="*/ 21437 h 23402"/>
              <a:gd name="connsiteX15" fmla="*/ 4452 w 21703"/>
              <a:gd name="connsiteY15" fmla="*/ 22372 h 23402"/>
              <a:gd name="connsiteX16" fmla="*/ 3216 w 21703"/>
              <a:gd name="connsiteY16" fmla="*/ 22029 h 23402"/>
              <a:gd name="connsiteX17" fmla="*/ 2238 w 21703"/>
              <a:gd name="connsiteY17" fmla="*/ 21997 h 23402"/>
              <a:gd name="connsiteX18" fmla="*/ 1465 w 21703"/>
              <a:gd name="connsiteY18" fmla="*/ 21436 h 23402"/>
              <a:gd name="connsiteX19" fmla="*/ 770 w 21703"/>
              <a:gd name="connsiteY19" fmla="*/ 20531 h 23402"/>
              <a:gd name="connsiteX20" fmla="*/ 0 w 21703"/>
              <a:gd name="connsiteY20" fmla="*/ 20172 h 23402"/>
              <a:gd name="connsiteX21" fmla="*/ 0 w 21703"/>
              <a:gd name="connsiteY21" fmla="*/ 0 h 23402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734 h 22391"/>
              <a:gd name="connsiteX3" fmla="*/ 21074 w 21703"/>
              <a:gd name="connsiteY3" fmla="*/ 21946 h 22391"/>
              <a:gd name="connsiteX4" fmla="*/ 20165 w 21703"/>
              <a:gd name="connsiteY4" fmla="*/ 21904 h 22391"/>
              <a:gd name="connsiteX5" fmla="*/ 19025 w 21703"/>
              <a:gd name="connsiteY5" fmla="*/ 21561 h 22391"/>
              <a:gd name="connsiteX6" fmla="*/ 18012 w 21703"/>
              <a:gd name="connsiteY6" fmla="*/ 21436 h 22391"/>
              <a:gd name="connsiteX7" fmla="*/ 16295 w 21703"/>
              <a:gd name="connsiteY7" fmla="*/ 21311 h 22391"/>
              <a:gd name="connsiteX8" fmla="*/ 14527 w 21703"/>
              <a:gd name="connsiteY8" fmla="*/ 20999 h 22391"/>
              <a:gd name="connsiteX9" fmla="*/ 13206 w 21703"/>
              <a:gd name="connsiteY9" fmla="*/ 21279 h 22391"/>
              <a:gd name="connsiteX10" fmla="*/ 11867 w 21703"/>
              <a:gd name="connsiteY10" fmla="*/ 21904 h 22391"/>
              <a:gd name="connsiteX11" fmla="*/ 10836 w 21703"/>
              <a:gd name="connsiteY11" fmla="*/ 22060 h 22391"/>
              <a:gd name="connsiteX12" fmla="*/ 9472 w 21703"/>
              <a:gd name="connsiteY12" fmla="*/ 21779 h 22391"/>
              <a:gd name="connsiteX13" fmla="*/ 7876 w 21703"/>
              <a:gd name="connsiteY13" fmla="*/ 21436 h 22391"/>
              <a:gd name="connsiteX14" fmla="*/ 7181 w 21703"/>
              <a:gd name="connsiteY14" fmla="*/ 21437 h 22391"/>
              <a:gd name="connsiteX15" fmla="*/ 4452 w 21703"/>
              <a:gd name="connsiteY15" fmla="*/ 22372 h 22391"/>
              <a:gd name="connsiteX16" fmla="*/ 3216 w 21703"/>
              <a:gd name="connsiteY16" fmla="*/ 22029 h 22391"/>
              <a:gd name="connsiteX17" fmla="*/ 2238 w 21703"/>
              <a:gd name="connsiteY17" fmla="*/ 21997 h 22391"/>
              <a:gd name="connsiteX18" fmla="*/ 1465 w 21703"/>
              <a:gd name="connsiteY18" fmla="*/ 21436 h 22391"/>
              <a:gd name="connsiteX19" fmla="*/ 770 w 21703"/>
              <a:gd name="connsiteY19" fmla="*/ 20531 h 22391"/>
              <a:gd name="connsiteX20" fmla="*/ 0 w 21703"/>
              <a:gd name="connsiteY20" fmla="*/ 20172 h 22391"/>
              <a:gd name="connsiteX21" fmla="*/ 0 w 21703"/>
              <a:gd name="connsiteY21" fmla="*/ 0 h 22391"/>
              <a:gd name="connsiteX0" fmla="*/ 0 w 21703"/>
              <a:gd name="connsiteY0" fmla="*/ 0 h 22391"/>
              <a:gd name="connsiteX1" fmla="*/ 21600 w 21703"/>
              <a:gd name="connsiteY1" fmla="*/ 0 h 22391"/>
              <a:gd name="connsiteX2" fmla="*/ 21703 w 21703"/>
              <a:gd name="connsiteY2" fmla="*/ 21857 h 22391"/>
              <a:gd name="connsiteX3" fmla="*/ 21074 w 21703"/>
              <a:gd name="connsiteY3" fmla="*/ 21946 h 22391"/>
              <a:gd name="connsiteX4" fmla="*/ 20165 w 21703"/>
              <a:gd name="connsiteY4" fmla="*/ 21904 h 22391"/>
              <a:gd name="connsiteX5" fmla="*/ 19025 w 21703"/>
              <a:gd name="connsiteY5" fmla="*/ 21561 h 22391"/>
              <a:gd name="connsiteX6" fmla="*/ 18012 w 21703"/>
              <a:gd name="connsiteY6" fmla="*/ 21436 h 22391"/>
              <a:gd name="connsiteX7" fmla="*/ 16295 w 21703"/>
              <a:gd name="connsiteY7" fmla="*/ 21311 h 22391"/>
              <a:gd name="connsiteX8" fmla="*/ 14527 w 21703"/>
              <a:gd name="connsiteY8" fmla="*/ 20999 h 22391"/>
              <a:gd name="connsiteX9" fmla="*/ 13206 w 21703"/>
              <a:gd name="connsiteY9" fmla="*/ 21279 h 22391"/>
              <a:gd name="connsiteX10" fmla="*/ 11867 w 21703"/>
              <a:gd name="connsiteY10" fmla="*/ 21904 h 22391"/>
              <a:gd name="connsiteX11" fmla="*/ 10836 w 21703"/>
              <a:gd name="connsiteY11" fmla="*/ 22060 h 22391"/>
              <a:gd name="connsiteX12" fmla="*/ 9472 w 21703"/>
              <a:gd name="connsiteY12" fmla="*/ 21779 h 22391"/>
              <a:gd name="connsiteX13" fmla="*/ 7876 w 21703"/>
              <a:gd name="connsiteY13" fmla="*/ 21436 h 22391"/>
              <a:gd name="connsiteX14" fmla="*/ 7181 w 21703"/>
              <a:gd name="connsiteY14" fmla="*/ 21437 h 22391"/>
              <a:gd name="connsiteX15" fmla="*/ 4452 w 21703"/>
              <a:gd name="connsiteY15" fmla="*/ 22372 h 22391"/>
              <a:gd name="connsiteX16" fmla="*/ 3216 w 21703"/>
              <a:gd name="connsiteY16" fmla="*/ 22029 h 22391"/>
              <a:gd name="connsiteX17" fmla="*/ 2238 w 21703"/>
              <a:gd name="connsiteY17" fmla="*/ 21997 h 22391"/>
              <a:gd name="connsiteX18" fmla="*/ 1465 w 21703"/>
              <a:gd name="connsiteY18" fmla="*/ 21436 h 22391"/>
              <a:gd name="connsiteX19" fmla="*/ 770 w 21703"/>
              <a:gd name="connsiteY19" fmla="*/ 20531 h 22391"/>
              <a:gd name="connsiteX20" fmla="*/ 0 w 21703"/>
              <a:gd name="connsiteY20" fmla="*/ 20172 h 22391"/>
              <a:gd name="connsiteX21" fmla="*/ 0 w 21703"/>
              <a:gd name="connsiteY21" fmla="*/ 0 h 22391"/>
              <a:gd name="connsiteX0" fmla="*/ 0 w 21703"/>
              <a:gd name="connsiteY0" fmla="*/ 62 h 22453"/>
              <a:gd name="connsiteX1" fmla="*/ 21677 w 21703"/>
              <a:gd name="connsiteY1" fmla="*/ 0 h 22453"/>
              <a:gd name="connsiteX2" fmla="*/ 21703 w 21703"/>
              <a:gd name="connsiteY2" fmla="*/ 21919 h 22453"/>
              <a:gd name="connsiteX3" fmla="*/ 21074 w 21703"/>
              <a:gd name="connsiteY3" fmla="*/ 22008 h 22453"/>
              <a:gd name="connsiteX4" fmla="*/ 20165 w 21703"/>
              <a:gd name="connsiteY4" fmla="*/ 21966 h 22453"/>
              <a:gd name="connsiteX5" fmla="*/ 19025 w 21703"/>
              <a:gd name="connsiteY5" fmla="*/ 21623 h 22453"/>
              <a:gd name="connsiteX6" fmla="*/ 18012 w 21703"/>
              <a:gd name="connsiteY6" fmla="*/ 21498 h 22453"/>
              <a:gd name="connsiteX7" fmla="*/ 16295 w 21703"/>
              <a:gd name="connsiteY7" fmla="*/ 21373 h 22453"/>
              <a:gd name="connsiteX8" fmla="*/ 14527 w 21703"/>
              <a:gd name="connsiteY8" fmla="*/ 21061 h 22453"/>
              <a:gd name="connsiteX9" fmla="*/ 13206 w 21703"/>
              <a:gd name="connsiteY9" fmla="*/ 21341 h 22453"/>
              <a:gd name="connsiteX10" fmla="*/ 11867 w 21703"/>
              <a:gd name="connsiteY10" fmla="*/ 21966 h 22453"/>
              <a:gd name="connsiteX11" fmla="*/ 10836 w 21703"/>
              <a:gd name="connsiteY11" fmla="*/ 22122 h 22453"/>
              <a:gd name="connsiteX12" fmla="*/ 9472 w 21703"/>
              <a:gd name="connsiteY12" fmla="*/ 21841 h 22453"/>
              <a:gd name="connsiteX13" fmla="*/ 7876 w 21703"/>
              <a:gd name="connsiteY13" fmla="*/ 21498 h 22453"/>
              <a:gd name="connsiteX14" fmla="*/ 7181 w 21703"/>
              <a:gd name="connsiteY14" fmla="*/ 21499 h 22453"/>
              <a:gd name="connsiteX15" fmla="*/ 4452 w 21703"/>
              <a:gd name="connsiteY15" fmla="*/ 22434 h 22453"/>
              <a:gd name="connsiteX16" fmla="*/ 3216 w 21703"/>
              <a:gd name="connsiteY16" fmla="*/ 22091 h 22453"/>
              <a:gd name="connsiteX17" fmla="*/ 2238 w 21703"/>
              <a:gd name="connsiteY17" fmla="*/ 22059 h 22453"/>
              <a:gd name="connsiteX18" fmla="*/ 1465 w 21703"/>
              <a:gd name="connsiteY18" fmla="*/ 21498 h 22453"/>
              <a:gd name="connsiteX19" fmla="*/ 770 w 21703"/>
              <a:gd name="connsiteY19" fmla="*/ 20593 h 22453"/>
              <a:gd name="connsiteX20" fmla="*/ 0 w 21703"/>
              <a:gd name="connsiteY20" fmla="*/ 20234 h 22453"/>
              <a:gd name="connsiteX21" fmla="*/ 0 w 21703"/>
              <a:gd name="connsiteY21" fmla="*/ 62 h 22453"/>
              <a:gd name="connsiteX0" fmla="*/ 0 w 21703"/>
              <a:gd name="connsiteY0" fmla="*/ 62 h 22453"/>
              <a:gd name="connsiteX1" fmla="*/ 21677 w 21703"/>
              <a:gd name="connsiteY1" fmla="*/ 0 h 22453"/>
              <a:gd name="connsiteX2" fmla="*/ 21703 w 21703"/>
              <a:gd name="connsiteY2" fmla="*/ 21888 h 22453"/>
              <a:gd name="connsiteX3" fmla="*/ 21074 w 21703"/>
              <a:gd name="connsiteY3" fmla="*/ 22008 h 22453"/>
              <a:gd name="connsiteX4" fmla="*/ 20165 w 21703"/>
              <a:gd name="connsiteY4" fmla="*/ 21966 h 22453"/>
              <a:gd name="connsiteX5" fmla="*/ 19025 w 21703"/>
              <a:gd name="connsiteY5" fmla="*/ 21623 h 22453"/>
              <a:gd name="connsiteX6" fmla="*/ 18012 w 21703"/>
              <a:gd name="connsiteY6" fmla="*/ 21498 h 22453"/>
              <a:gd name="connsiteX7" fmla="*/ 16295 w 21703"/>
              <a:gd name="connsiteY7" fmla="*/ 21373 h 22453"/>
              <a:gd name="connsiteX8" fmla="*/ 14527 w 21703"/>
              <a:gd name="connsiteY8" fmla="*/ 21061 h 22453"/>
              <a:gd name="connsiteX9" fmla="*/ 13206 w 21703"/>
              <a:gd name="connsiteY9" fmla="*/ 21341 h 22453"/>
              <a:gd name="connsiteX10" fmla="*/ 11867 w 21703"/>
              <a:gd name="connsiteY10" fmla="*/ 21966 h 22453"/>
              <a:gd name="connsiteX11" fmla="*/ 10836 w 21703"/>
              <a:gd name="connsiteY11" fmla="*/ 22122 h 22453"/>
              <a:gd name="connsiteX12" fmla="*/ 9472 w 21703"/>
              <a:gd name="connsiteY12" fmla="*/ 21841 h 22453"/>
              <a:gd name="connsiteX13" fmla="*/ 7876 w 21703"/>
              <a:gd name="connsiteY13" fmla="*/ 21498 h 22453"/>
              <a:gd name="connsiteX14" fmla="*/ 7181 w 21703"/>
              <a:gd name="connsiteY14" fmla="*/ 21499 h 22453"/>
              <a:gd name="connsiteX15" fmla="*/ 4452 w 21703"/>
              <a:gd name="connsiteY15" fmla="*/ 22434 h 22453"/>
              <a:gd name="connsiteX16" fmla="*/ 3216 w 21703"/>
              <a:gd name="connsiteY16" fmla="*/ 22091 h 22453"/>
              <a:gd name="connsiteX17" fmla="*/ 2238 w 21703"/>
              <a:gd name="connsiteY17" fmla="*/ 22059 h 22453"/>
              <a:gd name="connsiteX18" fmla="*/ 1465 w 21703"/>
              <a:gd name="connsiteY18" fmla="*/ 21498 h 22453"/>
              <a:gd name="connsiteX19" fmla="*/ 770 w 21703"/>
              <a:gd name="connsiteY19" fmla="*/ 20593 h 22453"/>
              <a:gd name="connsiteX20" fmla="*/ 0 w 21703"/>
              <a:gd name="connsiteY20" fmla="*/ 20234 h 22453"/>
              <a:gd name="connsiteX21" fmla="*/ 0 w 21703"/>
              <a:gd name="connsiteY21" fmla="*/ 62 h 22453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66 h 22452"/>
              <a:gd name="connsiteX11" fmla="*/ 10836 w 21703"/>
              <a:gd name="connsiteY11" fmla="*/ 22122 h 22452"/>
              <a:gd name="connsiteX12" fmla="*/ 9472 w 21703"/>
              <a:gd name="connsiteY12" fmla="*/ 21841 h 22452"/>
              <a:gd name="connsiteX13" fmla="*/ 7876 w 21703"/>
              <a:gd name="connsiteY13" fmla="*/ 21498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66 h 22452"/>
              <a:gd name="connsiteX11" fmla="*/ 10836 w 21703"/>
              <a:gd name="connsiteY11" fmla="*/ 22122 h 22452"/>
              <a:gd name="connsiteX12" fmla="*/ 9472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66 h 22452"/>
              <a:gd name="connsiteX11" fmla="*/ 10836 w 21703"/>
              <a:gd name="connsiteY11" fmla="*/ 2212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66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23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888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76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755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76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23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755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76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770 w 21703"/>
              <a:gd name="connsiteY19" fmla="*/ 20593 h 22452"/>
              <a:gd name="connsiteX20" fmla="*/ 0 w 21703"/>
              <a:gd name="connsiteY20" fmla="*/ 20314 h 22452"/>
              <a:gd name="connsiteX21" fmla="*/ 0 w 21703"/>
              <a:gd name="connsiteY21" fmla="*/ 62 h 22452"/>
              <a:gd name="connsiteX0" fmla="*/ 0 w 21703"/>
              <a:gd name="connsiteY0" fmla="*/ 62 h 22452"/>
              <a:gd name="connsiteX1" fmla="*/ 21677 w 21703"/>
              <a:gd name="connsiteY1" fmla="*/ 0 h 22452"/>
              <a:gd name="connsiteX2" fmla="*/ 21703 w 21703"/>
              <a:gd name="connsiteY2" fmla="*/ 21755 h 22452"/>
              <a:gd name="connsiteX3" fmla="*/ 21074 w 21703"/>
              <a:gd name="connsiteY3" fmla="*/ 22008 h 22452"/>
              <a:gd name="connsiteX4" fmla="*/ 20165 w 21703"/>
              <a:gd name="connsiteY4" fmla="*/ 21966 h 22452"/>
              <a:gd name="connsiteX5" fmla="*/ 19025 w 21703"/>
              <a:gd name="connsiteY5" fmla="*/ 21676 h 22452"/>
              <a:gd name="connsiteX6" fmla="*/ 18012 w 21703"/>
              <a:gd name="connsiteY6" fmla="*/ 21498 h 22452"/>
              <a:gd name="connsiteX7" fmla="*/ 16295 w 21703"/>
              <a:gd name="connsiteY7" fmla="*/ 21373 h 22452"/>
              <a:gd name="connsiteX8" fmla="*/ 14527 w 21703"/>
              <a:gd name="connsiteY8" fmla="*/ 21061 h 22452"/>
              <a:gd name="connsiteX9" fmla="*/ 13206 w 21703"/>
              <a:gd name="connsiteY9" fmla="*/ 21341 h 22452"/>
              <a:gd name="connsiteX10" fmla="*/ 11867 w 21703"/>
              <a:gd name="connsiteY10" fmla="*/ 21913 h 22452"/>
              <a:gd name="connsiteX11" fmla="*/ 10836 w 21703"/>
              <a:gd name="connsiteY11" fmla="*/ 22042 h 22452"/>
              <a:gd name="connsiteX12" fmla="*/ 9494 w 21703"/>
              <a:gd name="connsiteY12" fmla="*/ 21841 h 22452"/>
              <a:gd name="connsiteX13" fmla="*/ 8314 w 21703"/>
              <a:gd name="connsiteY13" fmla="*/ 21525 h 22452"/>
              <a:gd name="connsiteX14" fmla="*/ 7181 w 21703"/>
              <a:gd name="connsiteY14" fmla="*/ 21446 h 22452"/>
              <a:gd name="connsiteX15" fmla="*/ 4452 w 21703"/>
              <a:gd name="connsiteY15" fmla="*/ 22434 h 22452"/>
              <a:gd name="connsiteX16" fmla="*/ 3216 w 21703"/>
              <a:gd name="connsiteY16" fmla="*/ 22091 h 22452"/>
              <a:gd name="connsiteX17" fmla="*/ 2238 w 21703"/>
              <a:gd name="connsiteY17" fmla="*/ 22059 h 22452"/>
              <a:gd name="connsiteX18" fmla="*/ 1465 w 21703"/>
              <a:gd name="connsiteY18" fmla="*/ 21498 h 22452"/>
              <a:gd name="connsiteX19" fmla="*/ 638 w 21703"/>
              <a:gd name="connsiteY19" fmla="*/ 20433 h 22452"/>
              <a:gd name="connsiteX20" fmla="*/ 0 w 21703"/>
              <a:gd name="connsiteY20" fmla="*/ 20314 h 22452"/>
              <a:gd name="connsiteX21" fmla="*/ 0 w 21703"/>
              <a:gd name="connsiteY21" fmla="*/ 62 h 22452"/>
              <a:gd name="connsiteX0" fmla="*/ 0 w 21703"/>
              <a:gd name="connsiteY0" fmla="*/ 62 h 22348"/>
              <a:gd name="connsiteX1" fmla="*/ 21677 w 21703"/>
              <a:gd name="connsiteY1" fmla="*/ 0 h 22348"/>
              <a:gd name="connsiteX2" fmla="*/ 21703 w 21703"/>
              <a:gd name="connsiteY2" fmla="*/ 21755 h 22348"/>
              <a:gd name="connsiteX3" fmla="*/ 21074 w 21703"/>
              <a:gd name="connsiteY3" fmla="*/ 22008 h 22348"/>
              <a:gd name="connsiteX4" fmla="*/ 20165 w 21703"/>
              <a:gd name="connsiteY4" fmla="*/ 21966 h 22348"/>
              <a:gd name="connsiteX5" fmla="*/ 19025 w 21703"/>
              <a:gd name="connsiteY5" fmla="*/ 21676 h 22348"/>
              <a:gd name="connsiteX6" fmla="*/ 18012 w 21703"/>
              <a:gd name="connsiteY6" fmla="*/ 21498 h 22348"/>
              <a:gd name="connsiteX7" fmla="*/ 16295 w 21703"/>
              <a:gd name="connsiteY7" fmla="*/ 21373 h 22348"/>
              <a:gd name="connsiteX8" fmla="*/ 14527 w 21703"/>
              <a:gd name="connsiteY8" fmla="*/ 21061 h 22348"/>
              <a:gd name="connsiteX9" fmla="*/ 13206 w 21703"/>
              <a:gd name="connsiteY9" fmla="*/ 21341 h 22348"/>
              <a:gd name="connsiteX10" fmla="*/ 11867 w 21703"/>
              <a:gd name="connsiteY10" fmla="*/ 21913 h 22348"/>
              <a:gd name="connsiteX11" fmla="*/ 10836 w 21703"/>
              <a:gd name="connsiteY11" fmla="*/ 22042 h 22348"/>
              <a:gd name="connsiteX12" fmla="*/ 9494 w 21703"/>
              <a:gd name="connsiteY12" fmla="*/ 21841 h 22348"/>
              <a:gd name="connsiteX13" fmla="*/ 8314 w 21703"/>
              <a:gd name="connsiteY13" fmla="*/ 21525 h 22348"/>
              <a:gd name="connsiteX14" fmla="*/ 7181 w 21703"/>
              <a:gd name="connsiteY14" fmla="*/ 21446 h 22348"/>
              <a:gd name="connsiteX15" fmla="*/ 4627 w 21703"/>
              <a:gd name="connsiteY15" fmla="*/ 22328 h 22348"/>
              <a:gd name="connsiteX16" fmla="*/ 3216 w 21703"/>
              <a:gd name="connsiteY16" fmla="*/ 22091 h 22348"/>
              <a:gd name="connsiteX17" fmla="*/ 2238 w 21703"/>
              <a:gd name="connsiteY17" fmla="*/ 22059 h 22348"/>
              <a:gd name="connsiteX18" fmla="*/ 1465 w 21703"/>
              <a:gd name="connsiteY18" fmla="*/ 21498 h 22348"/>
              <a:gd name="connsiteX19" fmla="*/ 638 w 21703"/>
              <a:gd name="connsiteY19" fmla="*/ 20433 h 22348"/>
              <a:gd name="connsiteX20" fmla="*/ 0 w 21703"/>
              <a:gd name="connsiteY20" fmla="*/ 20314 h 22348"/>
              <a:gd name="connsiteX21" fmla="*/ 0 w 21703"/>
              <a:gd name="connsiteY21" fmla="*/ 62 h 22348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295 w 21703"/>
              <a:gd name="connsiteY7" fmla="*/ 21373 h 22427"/>
              <a:gd name="connsiteX8" fmla="*/ 14527 w 21703"/>
              <a:gd name="connsiteY8" fmla="*/ 21061 h 22427"/>
              <a:gd name="connsiteX9" fmla="*/ 13206 w 21703"/>
              <a:gd name="connsiteY9" fmla="*/ 21341 h 22427"/>
              <a:gd name="connsiteX10" fmla="*/ 11867 w 21703"/>
              <a:gd name="connsiteY10" fmla="*/ 21913 h 22427"/>
              <a:gd name="connsiteX11" fmla="*/ 10836 w 21703"/>
              <a:gd name="connsiteY11" fmla="*/ 22042 h 22427"/>
              <a:gd name="connsiteX12" fmla="*/ 9494 w 21703"/>
              <a:gd name="connsiteY12" fmla="*/ 21841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295 w 21703"/>
              <a:gd name="connsiteY7" fmla="*/ 21373 h 22427"/>
              <a:gd name="connsiteX8" fmla="*/ 14527 w 21703"/>
              <a:gd name="connsiteY8" fmla="*/ 21061 h 22427"/>
              <a:gd name="connsiteX9" fmla="*/ 13206 w 21703"/>
              <a:gd name="connsiteY9" fmla="*/ 21341 h 22427"/>
              <a:gd name="connsiteX10" fmla="*/ 11867 w 21703"/>
              <a:gd name="connsiteY10" fmla="*/ 21913 h 22427"/>
              <a:gd name="connsiteX11" fmla="*/ 10836 w 21703"/>
              <a:gd name="connsiteY11" fmla="*/ 22042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295 w 21703"/>
              <a:gd name="connsiteY7" fmla="*/ 21373 h 22427"/>
              <a:gd name="connsiteX8" fmla="*/ 14527 w 21703"/>
              <a:gd name="connsiteY8" fmla="*/ 21061 h 22427"/>
              <a:gd name="connsiteX9" fmla="*/ 13206 w 21703"/>
              <a:gd name="connsiteY9" fmla="*/ 21341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295 w 21703"/>
              <a:gd name="connsiteY7" fmla="*/ 21373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498 h 22427"/>
              <a:gd name="connsiteX7" fmla="*/ 16120 w 21703"/>
              <a:gd name="connsiteY7" fmla="*/ 21320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525 h 22427"/>
              <a:gd name="connsiteX7" fmla="*/ 16120 w 21703"/>
              <a:gd name="connsiteY7" fmla="*/ 21320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755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525 h 22427"/>
              <a:gd name="connsiteX7" fmla="*/ 16120 w 21703"/>
              <a:gd name="connsiteY7" fmla="*/ 21320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03"/>
              <a:gd name="connsiteY0" fmla="*/ 62 h 22427"/>
              <a:gd name="connsiteX1" fmla="*/ 21677 w 21703"/>
              <a:gd name="connsiteY1" fmla="*/ 0 h 22427"/>
              <a:gd name="connsiteX2" fmla="*/ 21703 w 21703"/>
              <a:gd name="connsiteY2" fmla="*/ 21893 h 22427"/>
              <a:gd name="connsiteX3" fmla="*/ 21074 w 21703"/>
              <a:gd name="connsiteY3" fmla="*/ 22008 h 22427"/>
              <a:gd name="connsiteX4" fmla="*/ 20165 w 21703"/>
              <a:gd name="connsiteY4" fmla="*/ 21966 h 22427"/>
              <a:gd name="connsiteX5" fmla="*/ 19025 w 21703"/>
              <a:gd name="connsiteY5" fmla="*/ 21676 h 22427"/>
              <a:gd name="connsiteX6" fmla="*/ 18012 w 21703"/>
              <a:gd name="connsiteY6" fmla="*/ 21525 h 22427"/>
              <a:gd name="connsiteX7" fmla="*/ 16120 w 21703"/>
              <a:gd name="connsiteY7" fmla="*/ 21320 h 22427"/>
              <a:gd name="connsiteX8" fmla="*/ 14527 w 21703"/>
              <a:gd name="connsiteY8" fmla="*/ 21061 h 22427"/>
              <a:gd name="connsiteX9" fmla="*/ 13403 w 21703"/>
              <a:gd name="connsiteY9" fmla="*/ 21208 h 22427"/>
              <a:gd name="connsiteX10" fmla="*/ 11867 w 21703"/>
              <a:gd name="connsiteY10" fmla="*/ 21913 h 22427"/>
              <a:gd name="connsiteX11" fmla="*/ 10770 w 21703"/>
              <a:gd name="connsiteY11" fmla="*/ 22015 h 22427"/>
              <a:gd name="connsiteX12" fmla="*/ 9516 w 21703"/>
              <a:gd name="connsiteY12" fmla="*/ 21788 h 22427"/>
              <a:gd name="connsiteX13" fmla="*/ 8314 w 21703"/>
              <a:gd name="connsiteY13" fmla="*/ 21525 h 22427"/>
              <a:gd name="connsiteX14" fmla="*/ 7181 w 21703"/>
              <a:gd name="connsiteY14" fmla="*/ 21446 h 22427"/>
              <a:gd name="connsiteX15" fmla="*/ 4430 w 21703"/>
              <a:gd name="connsiteY15" fmla="*/ 22408 h 22427"/>
              <a:gd name="connsiteX16" fmla="*/ 3216 w 21703"/>
              <a:gd name="connsiteY16" fmla="*/ 22091 h 22427"/>
              <a:gd name="connsiteX17" fmla="*/ 2238 w 21703"/>
              <a:gd name="connsiteY17" fmla="*/ 22059 h 22427"/>
              <a:gd name="connsiteX18" fmla="*/ 1465 w 21703"/>
              <a:gd name="connsiteY18" fmla="*/ 21498 h 22427"/>
              <a:gd name="connsiteX19" fmla="*/ 638 w 21703"/>
              <a:gd name="connsiteY19" fmla="*/ 20433 h 22427"/>
              <a:gd name="connsiteX20" fmla="*/ 0 w 21703"/>
              <a:gd name="connsiteY20" fmla="*/ 20314 h 22427"/>
              <a:gd name="connsiteX21" fmla="*/ 0 w 21703"/>
              <a:gd name="connsiteY21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20 w 21736"/>
              <a:gd name="connsiteY7" fmla="*/ 21320 h 22427"/>
              <a:gd name="connsiteX8" fmla="*/ 14527 w 21736"/>
              <a:gd name="connsiteY8" fmla="*/ 21061 h 22427"/>
              <a:gd name="connsiteX9" fmla="*/ 13403 w 21736"/>
              <a:gd name="connsiteY9" fmla="*/ 21208 h 22427"/>
              <a:gd name="connsiteX10" fmla="*/ 11867 w 21736"/>
              <a:gd name="connsiteY10" fmla="*/ 21913 h 22427"/>
              <a:gd name="connsiteX11" fmla="*/ 10770 w 21736"/>
              <a:gd name="connsiteY11" fmla="*/ 22015 h 22427"/>
              <a:gd name="connsiteX12" fmla="*/ 9516 w 21736"/>
              <a:gd name="connsiteY12" fmla="*/ 21788 h 22427"/>
              <a:gd name="connsiteX13" fmla="*/ 8314 w 21736"/>
              <a:gd name="connsiteY13" fmla="*/ 21525 h 22427"/>
              <a:gd name="connsiteX14" fmla="*/ 7181 w 21736"/>
              <a:gd name="connsiteY14" fmla="*/ 21446 h 22427"/>
              <a:gd name="connsiteX15" fmla="*/ 4430 w 21736"/>
              <a:gd name="connsiteY15" fmla="*/ 22408 h 22427"/>
              <a:gd name="connsiteX16" fmla="*/ 3216 w 21736"/>
              <a:gd name="connsiteY16" fmla="*/ 22091 h 22427"/>
              <a:gd name="connsiteX17" fmla="*/ 2238 w 21736"/>
              <a:gd name="connsiteY17" fmla="*/ 22059 h 22427"/>
              <a:gd name="connsiteX18" fmla="*/ 1465 w 21736"/>
              <a:gd name="connsiteY18" fmla="*/ 21498 h 22427"/>
              <a:gd name="connsiteX19" fmla="*/ 638 w 21736"/>
              <a:gd name="connsiteY19" fmla="*/ 20433 h 22427"/>
              <a:gd name="connsiteX20" fmla="*/ 0 w 21736"/>
              <a:gd name="connsiteY20" fmla="*/ 20314 h 22427"/>
              <a:gd name="connsiteX21" fmla="*/ 0 w 21736"/>
              <a:gd name="connsiteY21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20 w 21736"/>
              <a:gd name="connsiteY7" fmla="*/ 21320 h 22427"/>
              <a:gd name="connsiteX8" fmla="*/ 14527 w 21736"/>
              <a:gd name="connsiteY8" fmla="*/ 21061 h 22427"/>
              <a:gd name="connsiteX9" fmla="*/ 13403 w 21736"/>
              <a:gd name="connsiteY9" fmla="*/ 21208 h 22427"/>
              <a:gd name="connsiteX10" fmla="*/ 11867 w 21736"/>
              <a:gd name="connsiteY10" fmla="*/ 21913 h 22427"/>
              <a:gd name="connsiteX11" fmla="*/ 10770 w 21736"/>
              <a:gd name="connsiteY11" fmla="*/ 22015 h 22427"/>
              <a:gd name="connsiteX12" fmla="*/ 9516 w 21736"/>
              <a:gd name="connsiteY12" fmla="*/ 21788 h 22427"/>
              <a:gd name="connsiteX13" fmla="*/ 8314 w 21736"/>
              <a:gd name="connsiteY13" fmla="*/ 21525 h 22427"/>
              <a:gd name="connsiteX14" fmla="*/ 7181 w 21736"/>
              <a:gd name="connsiteY14" fmla="*/ 21446 h 22427"/>
              <a:gd name="connsiteX15" fmla="*/ 4430 w 21736"/>
              <a:gd name="connsiteY15" fmla="*/ 22408 h 22427"/>
              <a:gd name="connsiteX16" fmla="*/ 3216 w 21736"/>
              <a:gd name="connsiteY16" fmla="*/ 22091 h 22427"/>
              <a:gd name="connsiteX17" fmla="*/ 2238 w 21736"/>
              <a:gd name="connsiteY17" fmla="*/ 22059 h 22427"/>
              <a:gd name="connsiteX18" fmla="*/ 1465 w 21736"/>
              <a:gd name="connsiteY18" fmla="*/ 21498 h 22427"/>
              <a:gd name="connsiteX19" fmla="*/ 638 w 21736"/>
              <a:gd name="connsiteY19" fmla="*/ 20433 h 22427"/>
              <a:gd name="connsiteX20" fmla="*/ 0 w 21736"/>
              <a:gd name="connsiteY20" fmla="*/ 20314 h 22427"/>
              <a:gd name="connsiteX21" fmla="*/ 0 w 21736"/>
              <a:gd name="connsiteY21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20 w 21736"/>
              <a:gd name="connsiteY7" fmla="*/ 21320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97 w 21736"/>
              <a:gd name="connsiteY7" fmla="*/ 21267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8012 w 21736"/>
              <a:gd name="connsiteY6" fmla="*/ 21525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0770 w 21736"/>
              <a:gd name="connsiteY12" fmla="*/ 22015 h 22427"/>
              <a:gd name="connsiteX13" fmla="*/ 9516 w 21736"/>
              <a:gd name="connsiteY13" fmla="*/ 21788 h 22427"/>
              <a:gd name="connsiteX14" fmla="*/ 8314 w 21736"/>
              <a:gd name="connsiteY14" fmla="*/ 21525 h 22427"/>
              <a:gd name="connsiteX15" fmla="*/ 7181 w 21736"/>
              <a:gd name="connsiteY15" fmla="*/ 21446 h 22427"/>
              <a:gd name="connsiteX16" fmla="*/ 4430 w 21736"/>
              <a:gd name="connsiteY16" fmla="*/ 22408 h 22427"/>
              <a:gd name="connsiteX17" fmla="*/ 3216 w 21736"/>
              <a:gd name="connsiteY17" fmla="*/ 22091 h 22427"/>
              <a:gd name="connsiteX18" fmla="*/ 2238 w 21736"/>
              <a:gd name="connsiteY18" fmla="*/ 22059 h 22427"/>
              <a:gd name="connsiteX19" fmla="*/ 1465 w 21736"/>
              <a:gd name="connsiteY19" fmla="*/ 21498 h 22427"/>
              <a:gd name="connsiteX20" fmla="*/ 638 w 21736"/>
              <a:gd name="connsiteY20" fmla="*/ 20433 h 22427"/>
              <a:gd name="connsiteX21" fmla="*/ 0 w 21736"/>
              <a:gd name="connsiteY21" fmla="*/ 20314 h 22427"/>
              <a:gd name="connsiteX22" fmla="*/ 0 w 21736"/>
              <a:gd name="connsiteY22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337 w 21736"/>
              <a:gd name="connsiteY12" fmla="*/ 21997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337 w 21736"/>
              <a:gd name="connsiteY12" fmla="*/ 21997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337 w 21736"/>
              <a:gd name="connsiteY12" fmla="*/ 21997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337 w 21736"/>
              <a:gd name="connsiteY12" fmla="*/ 21997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1867 w 21736"/>
              <a:gd name="connsiteY11" fmla="*/ 21913 h 22427"/>
              <a:gd name="connsiteX12" fmla="*/ 11271 w 21736"/>
              <a:gd name="connsiteY12" fmla="*/ 22010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70 w 21736"/>
              <a:gd name="connsiteY13" fmla="*/ 22015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314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238 w 21736"/>
              <a:gd name="connsiteY19" fmla="*/ 2205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216 w 21736"/>
              <a:gd name="connsiteY18" fmla="*/ 2209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33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86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86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86 h 22427"/>
              <a:gd name="connsiteX22" fmla="*/ 0 w 21736"/>
              <a:gd name="connsiteY22" fmla="*/ 20247 h 22427"/>
              <a:gd name="connsiteX23" fmla="*/ 0 w 21736"/>
              <a:gd name="connsiteY23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638 w 21736"/>
              <a:gd name="connsiteY21" fmla="*/ 20486 h 22427"/>
              <a:gd name="connsiteX22" fmla="*/ 346 w 21736"/>
              <a:gd name="connsiteY22" fmla="*/ 20334 h 22427"/>
              <a:gd name="connsiteX23" fmla="*/ 0 w 21736"/>
              <a:gd name="connsiteY23" fmla="*/ 20247 h 22427"/>
              <a:gd name="connsiteX24" fmla="*/ 0 w 21736"/>
              <a:gd name="connsiteY24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880 w 21736"/>
              <a:gd name="connsiteY21" fmla="*/ 20646 h 22427"/>
              <a:gd name="connsiteX22" fmla="*/ 346 w 21736"/>
              <a:gd name="connsiteY22" fmla="*/ 20334 h 22427"/>
              <a:gd name="connsiteX23" fmla="*/ 0 w 21736"/>
              <a:gd name="connsiteY23" fmla="*/ 20247 h 22427"/>
              <a:gd name="connsiteX24" fmla="*/ 0 w 21736"/>
              <a:gd name="connsiteY24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880 w 21736"/>
              <a:gd name="connsiteY21" fmla="*/ 20646 h 22427"/>
              <a:gd name="connsiteX22" fmla="*/ 346 w 21736"/>
              <a:gd name="connsiteY22" fmla="*/ 20334 h 22427"/>
              <a:gd name="connsiteX23" fmla="*/ 0 w 21736"/>
              <a:gd name="connsiteY23" fmla="*/ 20247 h 22427"/>
              <a:gd name="connsiteX24" fmla="*/ 0 w 21736"/>
              <a:gd name="connsiteY24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880 w 21736"/>
              <a:gd name="connsiteY21" fmla="*/ 20646 h 22427"/>
              <a:gd name="connsiteX22" fmla="*/ 346 w 21736"/>
              <a:gd name="connsiteY22" fmla="*/ 20334 h 22427"/>
              <a:gd name="connsiteX23" fmla="*/ 0 w 21736"/>
              <a:gd name="connsiteY23" fmla="*/ 20247 h 22427"/>
              <a:gd name="connsiteX24" fmla="*/ 0 w 21736"/>
              <a:gd name="connsiteY24" fmla="*/ 62 h 22427"/>
              <a:gd name="connsiteX0" fmla="*/ 0 w 21736"/>
              <a:gd name="connsiteY0" fmla="*/ 62 h 22427"/>
              <a:gd name="connsiteX1" fmla="*/ 21677 w 21736"/>
              <a:gd name="connsiteY1" fmla="*/ 0 h 22427"/>
              <a:gd name="connsiteX2" fmla="*/ 21736 w 21736"/>
              <a:gd name="connsiteY2" fmla="*/ 21826 h 22427"/>
              <a:gd name="connsiteX3" fmla="*/ 21074 w 21736"/>
              <a:gd name="connsiteY3" fmla="*/ 22008 h 22427"/>
              <a:gd name="connsiteX4" fmla="*/ 20165 w 21736"/>
              <a:gd name="connsiteY4" fmla="*/ 21966 h 22427"/>
              <a:gd name="connsiteX5" fmla="*/ 19025 w 21736"/>
              <a:gd name="connsiteY5" fmla="*/ 21676 h 22427"/>
              <a:gd name="connsiteX6" fmla="*/ 17880 w 21736"/>
              <a:gd name="connsiteY6" fmla="*/ 21472 h 22427"/>
              <a:gd name="connsiteX7" fmla="*/ 16197 w 21736"/>
              <a:gd name="connsiteY7" fmla="*/ 21294 h 22427"/>
              <a:gd name="connsiteX8" fmla="*/ 15455 w 21736"/>
              <a:gd name="connsiteY8" fmla="*/ 21132 h 22427"/>
              <a:gd name="connsiteX9" fmla="*/ 14527 w 21736"/>
              <a:gd name="connsiteY9" fmla="*/ 21061 h 22427"/>
              <a:gd name="connsiteX10" fmla="*/ 13403 w 21736"/>
              <a:gd name="connsiteY10" fmla="*/ 21208 h 22427"/>
              <a:gd name="connsiteX11" fmla="*/ 12065 w 21736"/>
              <a:gd name="connsiteY11" fmla="*/ 21833 h 22427"/>
              <a:gd name="connsiteX12" fmla="*/ 11271 w 21736"/>
              <a:gd name="connsiteY12" fmla="*/ 22010 h 22427"/>
              <a:gd name="connsiteX13" fmla="*/ 10715 w 21736"/>
              <a:gd name="connsiteY13" fmla="*/ 21962 h 22427"/>
              <a:gd name="connsiteX14" fmla="*/ 9516 w 21736"/>
              <a:gd name="connsiteY14" fmla="*/ 21788 h 22427"/>
              <a:gd name="connsiteX15" fmla="*/ 8314 w 21736"/>
              <a:gd name="connsiteY15" fmla="*/ 21525 h 22427"/>
              <a:gd name="connsiteX16" fmla="*/ 7181 w 21736"/>
              <a:gd name="connsiteY16" fmla="*/ 21446 h 22427"/>
              <a:gd name="connsiteX17" fmla="*/ 4430 w 21736"/>
              <a:gd name="connsiteY17" fmla="*/ 22408 h 22427"/>
              <a:gd name="connsiteX18" fmla="*/ 3458 w 21736"/>
              <a:gd name="connsiteY18" fmla="*/ 22131 h 22427"/>
              <a:gd name="connsiteX19" fmla="*/ 2194 w 21736"/>
              <a:gd name="connsiteY19" fmla="*/ 21979 h 22427"/>
              <a:gd name="connsiteX20" fmla="*/ 1465 w 21736"/>
              <a:gd name="connsiteY20" fmla="*/ 21498 h 22427"/>
              <a:gd name="connsiteX21" fmla="*/ 880 w 21736"/>
              <a:gd name="connsiteY21" fmla="*/ 20646 h 22427"/>
              <a:gd name="connsiteX22" fmla="*/ 346 w 21736"/>
              <a:gd name="connsiteY22" fmla="*/ 20334 h 22427"/>
              <a:gd name="connsiteX23" fmla="*/ 0 w 21736"/>
              <a:gd name="connsiteY23" fmla="*/ 20288 h 22427"/>
              <a:gd name="connsiteX24" fmla="*/ 0 w 21736"/>
              <a:gd name="connsiteY24" fmla="*/ 62 h 22427"/>
              <a:gd name="connsiteX0" fmla="*/ 0 w 21751"/>
              <a:gd name="connsiteY0" fmla="*/ 62 h 22427"/>
              <a:gd name="connsiteX1" fmla="*/ 21747 w 21751"/>
              <a:gd name="connsiteY1" fmla="*/ 0 h 22427"/>
              <a:gd name="connsiteX2" fmla="*/ 21736 w 21751"/>
              <a:gd name="connsiteY2" fmla="*/ 21826 h 22427"/>
              <a:gd name="connsiteX3" fmla="*/ 21074 w 21751"/>
              <a:gd name="connsiteY3" fmla="*/ 22008 h 22427"/>
              <a:gd name="connsiteX4" fmla="*/ 20165 w 21751"/>
              <a:gd name="connsiteY4" fmla="*/ 21966 h 22427"/>
              <a:gd name="connsiteX5" fmla="*/ 19025 w 21751"/>
              <a:gd name="connsiteY5" fmla="*/ 21676 h 22427"/>
              <a:gd name="connsiteX6" fmla="*/ 17880 w 21751"/>
              <a:gd name="connsiteY6" fmla="*/ 21472 h 22427"/>
              <a:gd name="connsiteX7" fmla="*/ 16197 w 21751"/>
              <a:gd name="connsiteY7" fmla="*/ 21294 h 22427"/>
              <a:gd name="connsiteX8" fmla="*/ 15455 w 21751"/>
              <a:gd name="connsiteY8" fmla="*/ 21132 h 22427"/>
              <a:gd name="connsiteX9" fmla="*/ 14527 w 21751"/>
              <a:gd name="connsiteY9" fmla="*/ 21061 h 22427"/>
              <a:gd name="connsiteX10" fmla="*/ 13403 w 21751"/>
              <a:gd name="connsiteY10" fmla="*/ 21208 h 22427"/>
              <a:gd name="connsiteX11" fmla="*/ 12065 w 21751"/>
              <a:gd name="connsiteY11" fmla="*/ 21833 h 22427"/>
              <a:gd name="connsiteX12" fmla="*/ 11271 w 21751"/>
              <a:gd name="connsiteY12" fmla="*/ 22010 h 22427"/>
              <a:gd name="connsiteX13" fmla="*/ 10715 w 21751"/>
              <a:gd name="connsiteY13" fmla="*/ 21962 h 22427"/>
              <a:gd name="connsiteX14" fmla="*/ 9516 w 21751"/>
              <a:gd name="connsiteY14" fmla="*/ 21788 h 22427"/>
              <a:gd name="connsiteX15" fmla="*/ 8314 w 21751"/>
              <a:gd name="connsiteY15" fmla="*/ 21525 h 22427"/>
              <a:gd name="connsiteX16" fmla="*/ 7181 w 21751"/>
              <a:gd name="connsiteY16" fmla="*/ 21446 h 22427"/>
              <a:gd name="connsiteX17" fmla="*/ 4430 w 21751"/>
              <a:gd name="connsiteY17" fmla="*/ 22408 h 22427"/>
              <a:gd name="connsiteX18" fmla="*/ 3458 w 21751"/>
              <a:gd name="connsiteY18" fmla="*/ 22131 h 22427"/>
              <a:gd name="connsiteX19" fmla="*/ 2194 w 21751"/>
              <a:gd name="connsiteY19" fmla="*/ 21979 h 22427"/>
              <a:gd name="connsiteX20" fmla="*/ 1465 w 21751"/>
              <a:gd name="connsiteY20" fmla="*/ 21498 h 22427"/>
              <a:gd name="connsiteX21" fmla="*/ 880 w 21751"/>
              <a:gd name="connsiteY21" fmla="*/ 20646 h 22427"/>
              <a:gd name="connsiteX22" fmla="*/ 346 w 21751"/>
              <a:gd name="connsiteY22" fmla="*/ 20334 h 22427"/>
              <a:gd name="connsiteX23" fmla="*/ 0 w 21751"/>
              <a:gd name="connsiteY23" fmla="*/ 20288 h 22427"/>
              <a:gd name="connsiteX24" fmla="*/ 0 w 21751"/>
              <a:gd name="connsiteY24" fmla="*/ 62 h 22427"/>
              <a:gd name="connsiteX0" fmla="*/ 0 w 21751"/>
              <a:gd name="connsiteY0" fmla="*/ 62 h 22427"/>
              <a:gd name="connsiteX1" fmla="*/ 21747 w 21751"/>
              <a:gd name="connsiteY1" fmla="*/ 0 h 22427"/>
              <a:gd name="connsiteX2" fmla="*/ 21736 w 21751"/>
              <a:gd name="connsiteY2" fmla="*/ 21769 h 22427"/>
              <a:gd name="connsiteX3" fmla="*/ 21074 w 21751"/>
              <a:gd name="connsiteY3" fmla="*/ 22008 h 22427"/>
              <a:gd name="connsiteX4" fmla="*/ 20165 w 21751"/>
              <a:gd name="connsiteY4" fmla="*/ 21966 h 22427"/>
              <a:gd name="connsiteX5" fmla="*/ 19025 w 21751"/>
              <a:gd name="connsiteY5" fmla="*/ 21676 h 22427"/>
              <a:gd name="connsiteX6" fmla="*/ 17880 w 21751"/>
              <a:gd name="connsiteY6" fmla="*/ 21472 h 22427"/>
              <a:gd name="connsiteX7" fmla="*/ 16197 w 21751"/>
              <a:gd name="connsiteY7" fmla="*/ 21294 h 22427"/>
              <a:gd name="connsiteX8" fmla="*/ 15455 w 21751"/>
              <a:gd name="connsiteY8" fmla="*/ 21132 h 22427"/>
              <a:gd name="connsiteX9" fmla="*/ 14527 w 21751"/>
              <a:gd name="connsiteY9" fmla="*/ 21061 h 22427"/>
              <a:gd name="connsiteX10" fmla="*/ 13403 w 21751"/>
              <a:gd name="connsiteY10" fmla="*/ 21208 h 22427"/>
              <a:gd name="connsiteX11" fmla="*/ 12065 w 21751"/>
              <a:gd name="connsiteY11" fmla="*/ 21833 h 22427"/>
              <a:gd name="connsiteX12" fmla="*/ 11271 w 21751"/>
              <a:gd name="connsiteY12" fmla="*/ 22010 h 22427"/>
              <a:gd name="connsiteX13" fmla="*/ 10715 w 21751"/>
              <a:gd name="connsiteY13" fmla="*/ 21962 h 22427"/>
              <a:gd name="connsiteX14" fmla="*/ 9516 w 21751"/>
              <a:gd name="connsiteY14" fmla="*/ 21788 h 22427"/>
              <a:gd name="connsiteX15" fmla="*/ 8314 w 21751"/>
              <a:gd name="connsiteY15" fmla="*/ 21525 h 22427"/>
              <a:gd name="connsiteX16" fmla="*/ 7181 w 21751"/>
              <a:gd name="connsiteY16" fmla="*/ 21446 h 22427"/>
              <a:gd name="connsiteX17" fmla="*/ 4430 w 21751"/>
              <a:gd name="connsiteY17" fmla="*/ 22408 h 22427"/>
              <a:gd name="connsiteX18" fmla="*/ 3458 w 21751"/>
              <a:gd name="connsiteY18" fmla="*/ 22131 h 22427"/>
              <a:gd name="connsiteX19" fmla="*/ 2194 w 21751"/>
              <a:gd name="connsiteY19" fmla="*/ 21979 h 22427"/>
              <a:gd name="connsiteX20" fmla="*/ 1465 w 21751"/>
              <a:gd name="connsiteY20" fmla="*/ 21498 h 22427"/>
              <a:gd name="connsiteX21" fmla="*/ 880 w 21751"/>
              <a:gd name="connsiteY21" fmla="*/ 20646 h 22427"/>
              <a:gd name="connsiteX22" fmla="*/ 346 w 21751"/>
              <a:gd name="connsiteY22" fmla="*/ 20334 h 22427"/>
              <a:gd name="connsiteX23" fmla="*/ 0 w 21751"/>
              <a:gd name="connsiteY23" fmla="*/ 20288 h 22427"/>
              <a:gd name="connsiteX24" fmla="*/ 0 w 21751"/>
              <a:gd name="connsiteY24" fmla="*/ 62 h 22427"/>
              <a:gd name="connsiteX0" fmla="*/ 0 w 21751"/>
              <a:gd name="connsiteY0" fmla="*/ 62 h 22427"/>
              <a:gd name="connsiteX1" fmla="*/ 21747 w 21751"/>
              <a:gd name="connsiteY1" fmla="*/ 0 h 22427"/>
              <a:gd name="connsiteX2" fmla="*/ 21736 w 21751"/>
              <a:gd name="connsiteY2" fmla="*/ 21834 h 22427"/>
              <a:gd name="connsiteX3" fmla="*/ 21074 w 21751"/>
              <a:gd name="connsiteY3" fmla="*/ 22008 h 22427"/>
              <a:gd name="connsiteX4" fmla="*/ 20165 w 21751"/>
              <a:gd name="connsiteY4" fmla="*/ 21966 h 22427"/>
              <a:gd name="connsiteX5" fmla="*/ 19025 w 21751"/>
              <a:gd name="connsiteY5" fmla="*/ 21676 h 22427"/>
              <a:gd name="connsiteX6" fmla="*/ 17880 w 21751"/>
              <a:gd name="connsiteY6" fmla="*/ 21472 h 22427"/>
              <a:gd name="connsiteX7" fmla="*/ 16197 w 21751"/>
              <a:gd name="connsiteY7" fmla="*/ 21294 h 22427"/>
              <a:gd name="connsiteX8" fmla="*/ 15455 w 21751"/>
              <a:gd name="connsiteY8" fmla="*/ 21132 h 22427"/>
              <a:gd name="connsiteX9" fmla="*/ 14527 w 21751"/>
              <a:gd name="connsiteY9" fmla="*/ 21061 h 22427"/>
              <a:gd name="connsiteX10" fmla="*/ 13403 w 21751"/>
              <a:gd name="connsiteY10" fmla="*/ 21208 h 22427"/>
              <a:gd name="connsiteX11" fmla="*/ 12065 w 21751"/>
              <a:gd name="connsiteY11" fmla="*/ 21833 h 22427"/>
              <a:gd name="connsiteX12" fmla="*/ 11271 w 21751"/>
              <a:gd name="connsiteY12" fmla="*/ 22010 h 22427"/>
              <a:gd name="connsiteX13" fmla="*/ 10715 w 21751"/>
              <a:gd name="connsiteY13" fmla="*/ 21962 h 22427"/>
              <a:gd name="connsiteX14" fmla="*/ 9516 w 21751"/>
              <a:gd name="connsiteY14" fmla="*/ 21788 h 22427"/>
              <a:gd name="connsiteX15" fmla="*/ 8314 w 21751"/>
              <a:gd name="connsiteY15" fmla="*/ 21525 h 22427"/>
              <a:gd name="connsiteX16" fmla="*/ 7181 w 21751"/>
              <a:gd name="connsiteY16" fmla="*/ 21446 h 22427"/>
              <a:gd name="connsiteX17" fmla="*/ 4430 w 21751"/>
              <a:gd name="connsiteY17" fmla="*/ 22408 h 22427"/>
              <a:gd name="connsiteX18" fmla="*/ 3458 w 21751"/>
              <a:gd name="connsiteY18" fmla="*/ 22131 h 22427"/>
              <a:gd name="connsiteX19" fmla="*/ 2194 w 21751"/>
              <a:gd name="connsiteY19" fmla="*/ 21979 h 22427"/>
              <a:gd name="connsiteX20" fmla="*/ 1465 w 21751"/>
              <a:gd name="connsiteY20" fmla="*/ 21498 h 22427"/>
              <a:gd name="connsiteX21" fmla="*/ 880 w 21751"/>
              <a:gd name="connsiteY21" fmla="*/ 20646 h 22427"/>
              <a:gd name="connsiteX22" fmla="*/ 346 w 21751"/>
              <a:gd name="connsiteY22" fmla="*/ 20334 h 22427"/>
              <a:gd name="connsiteX23" fmla="*/ 0 w 21751"/>
              <a:gd name="connsiteY23" fmla="*/ 20288 h 22427"/>
              <a:gd name="connsiteX24" fmla="*/ 0 w 21751"/>
              <a:gd name="connsiteY24" fmla="*/ 62 h 22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751" h="22427">
                <a:moveTo>
                  <a:pt x="0" y="62"/>
                </a:moveTo>
                <a:lnTo>
                  <a:pt x="21747" y="0"/>
                </a:lnTo>
                <a:cubicBezTo>
                  <a:pt x="21767" y="7275"/>
                  <a:pt x="21716" y="14559"/>
                  <a:pt x="21736" y="21834"/>
                </a:cubicBezTo>
                <a:lnTo>
                  <a:pt x="21074" y="22008"/>
                </a:lnTo>
                <a:cubicBezTo>
                  <a:pt x="20818" y="22036"/>
                  <a:pt x="20495" y="22013"/>
                  <a:pt x="20165" y="21966"/>
                </a:cubicBezTo>
                <a:cubicBezTo>
                  <a:pt x="19785" y="21893"/>
                  <a:pt x="19405" y="21749"/>
                  <a:pt x="19025" y="21676"/>
                </a:cubicBezTo>
                <a:lnTo>
                  <a:pt x="17880" y="21472"/>
                </a:lnTo>
                <a:cubicBezTo>
                  <a:pt x="17198" y="21448"/>
                  <a:pt x="17109" y="21477"/>
                  <a:pt x="16197" y="21294"/>
                </a:cubicBezTo>
                <a:cubicBezTo>
                  <a:pt x="15771" y="21238"/>
                  <a:pt x="15720" y="21175"/>
                  <a:pt x="15455" y="21132"/>
                </a:cubicBezTo>
                <a:cubicBezTo>
                  <a:pt x="15190" y="21089"/>
                  <a:pt x="14869" y="21057"/>
                  <a:pt x="14527" y="21061"/>
                </a:cubicBezTo>
                <a:cubicBezTo>
                  <a:pt x="13662" y="21087"/>
                  <a:pt x="14001" y="21073"/>
                  <a:pt x="13403" y="21208"/>
                </a:cubicBezTo>
                <a:cubicBezTo>
                  <a:pt x="13068" y="21281"/>
                  <a:pt x="12400" y="21760"/>
                  <a:pt x="12065" y="21833"/>
                </a:cubicBezTo>
                <a:cubicBezTo>
                  <a:pt x="11721" y="21965"/>
                  <a:pt x="11454" y="21993"/>
                  <a:pt x="11271" y="22010"/>
                </a:cubicBezTo>
                <a:cubicBezTo>
                  <a:pt x="11088" y="22027"/>
                  <a:pt x="11018" y="21997"/>
                  <a:pt x="10715" y="21962"/>
                </a:cubicBezTo>
                <a:cubicBezTo>
                  <a:pt x="10316" y="21936"/>
                  <a:pt x="10027" y="21866"/>
                  <a:pt x="9516" y="21788"/>
                </a:cubicBezTo>
                <a:cubicBezTo>
                  <a:pt x="9006" y="21710"/>
                  <a:pt x="8696" y="21577"/>
                  <a:pt x="8314" y="21525"/>
                </a:cubicBezTo>
                <a:cubicBezTo>
                  <a:pt x="7932" y="21473"/>
                  <a:pt x="7747" y="21337"/>
                  <a:pt x="7181" y="21446"/>
                </a:cubicBezTo>
                <a:cubicBezTo>
                  <a:pt x="6108" y="21446"/>
                  <a:pt x="5648" y="22587"/>
                  <a:pt x="4430" y="22408"/>
                </a:cubicBezTo>
                <a:lnTo>
                  <a:pt x="3458" y="22131"/>
                </a:lnTo>
                <a:lnTo>
                  <a:pt x="2194" y="21979"/>
                </a:lnTo>
                <a:cubicBezTo>
                  <a:pt x="1709" y="21802"/>
                  <a:pt x="1714" y="21737"/>
                  <a:pt x="1465" y="21498"/>
                </a:cubicBezTo>
                <a:cubicBezTo>
                  <a:pt x="1216" y="21259"/>
                  <a:pt x="1068" y="20835"/>
                  <a:pt x="880" y="20646"/>
                </a:cubicBezTo>
                <a:cubicBezTo>
                  <a:pt x="693" y="20452"/>
                  <a:pt x="493" y="20401"/>
                  <a:pt x="346" y="20334"/>
                </a:cubicBezTo>
                <a:lnTo>
                  <a:pt x="0" y="20288"/>
                </a:lnTo>
                <a:lnTo>
                  <a:pt x="0" y="62"/>
                </a:lnTo>
                <a:close/>
              </a:path>
            </a:pathLst>
          </a:cu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A827F49-2543-4B47-9154-FBD937A47E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0497" y="1264024"/>
            <a:ext cx="4494129" cy="609600"/>
          </a:xfrm>
        </p:spPr>
        <p:txBody>
          <a:bodyPr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FA533A8C-0106-46EA-8AAF-56869AE658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30496" y="1990165"/>
            <a:ext cx="4494130" cy="3774141"/>
          </a:xfrm>
        </p:spPr>
        <p:txBody>
          <a:bodyPr tIns="36000">
            <a:noAutofit/>
          </a:bodyPr>
          <a:lstStyle>
            <a:lvl1pPr marL="0" indent="0">
              <a:buFontTx/>
              <a:buNone/>
              <a:defRPr sz="2000">
                <a:latin typeface="K2D Medium" panose="00000600000000000000" pitchFamily="2" charset="-34"/>
                <a:cs typeface="K2D Medium" panose="00000600000000000000" pitchFamily="2" charset="-34"/>
              </a:defRPr>
            </a:lvl1pPr>
            <a:lvl2pPr marL="226345" indent="0">
              <a:buFontTx/>
              <a:buNone/>
              <a:defRPr/>
            </a:lvl2pPr>
            <a:lvl3pPr marL="452690" indent="0">
              <a:buFontTx/>
              <a:buNone/>
              <a:defRPr/>
            </a:lvl3pPr>
            <a:lvl4pPr marL="679035" indent="0">
              <a:buFontTx/>
              <a:buNone/>
              <a:defRPr/>
            </a:lvl4pPr>
            <a:lvl5pPr marL="90538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3779EDFF-C8A4-4FB0-A09B-09A724AD5C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100" y="6013314"/>
            <a:ext cx="828000" cy="33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88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6EC7B464-B280-4821-B4B2-E85BE9BC2F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19825" y="2169459"/>
            <a:ext cx="8470269" cy="674541"/>
          </a:xfrm>
        </p:spPr>
        <p:txBody>
          <a:bodyPr tIns="468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59D1E83-42E7-47EB-A58D-5512AA4ECC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19826" y="3056965"/>
            <a:ext cx="8470268" cy="2958353"/>
          </a:xfrm>
        </p:spPr>
        <p:txBody>
          <a:bodyPr tIns="36000">
            <a:noAutofit/>
          </a:bodyPr>
          <a:lstStyle>
            <a:lvl1pPr marL="0" indent="0">
              <a:buFontTx/>
              <a:buNone/>
              <a:defRPr sz="2000">
                <a:latin typeface="K2D Medium" panose="00000600000000000000" pitchFamily="2" charset="-34"/>
                <a:cs typeface="K2D Medium" panose="00000600000000000000" pitchFamily="2" charset="-34"/>
              </a:defRPr>
            </a:lvl1pPr>
            <a:lvl2pPr marL="226345" indent="0">
              <a:buFontTx/>
              <a:buNone/>
              <a:defRPr/>
            </a:lvl2pPr>
            <a:lvl3pPr marL="452690" indent="0">
              <a:buFontTx/>
              <a:buNone/>
              <a:defRPr/>
            </a:lvl3pPr>
            <a:lvl4pPr marL="679035" indent="0">
              <a:buFontTx/>
              <a:buNone/>
              <a:defRPr/>
            </a:lvl4pPr>
            <a:lvl5pPr marL="90538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15102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46FCC4F9-91E8-4EDA-9CEB-B0110CC4CB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AA827F49-2543-4B47-9154-FBD937A47E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0686" y="1272988"/>
            <a:ext cx="5584232" cy="645459"/>
          </a:xfrm>
        </p:spPr>
        <p:txBody>
          <a:bodyPr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7" name="Pladsholder til tekst 4">
            <a:extLst>
              <a:ext uri="{FF2B5EF4-FFF2-40B4-BE49-F238E27FC236}">
                <a16:creationId xmlns:a16="http://schemas.microsoft.com/office/drawing/2014/main" id="{FA533A8C-0106-46EA-8AAF-56869AE658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0686" y="1990165"/>
            <a:ext cx="5584232" cy="4177554"/>
          </a:xfrm>
        </p:spPr>
        <p:txBody>
          <a:bodyPr tIns="36000">
            <a:noAutofit/>
          </a:bodyPr>
          <a:lstStyle>
            <a:lvl1pPr marL="0" indent="0">
              <a:buFontTx/>
              <a:buNone/>
              <a:defRPr sz="2000">
                <a:latin typeface="K2D Medium" panose="00000600000000000000" pitchFamily="2" charset="-34"/>
                <a:cs typeface="K2D Medium" panose="00000600000000000000" pitchFamily="2" charset="-34"/>
              </a:defRPr>
            </a:lvl1pPr>
            <a:lvl2pPr marL="226345" indent="0">
              <a:buFontTx/>
              <a:buNone/>
              <a:defRPr/>
            </a:lvl2pPr>
            <a:lvl3pPr marL="452690" indent="0">
              <a:buFontTx/>
              <a:buNone/>
              <a:defRPr/>
            </a:lvl3pPr>
            <a:lvl4pPr marL="679035" indent="0">
              <a:buFontTx/>
              <a:buNone/>
              <a:defRPr/>
            </a:lvl4pPr>
            <a:lvl5pPr marL="90538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4920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>
            <a:extLst>
              <a:ext uri="{FF2B5EF4-FFF2-40B4-BE49-F238E27FC236}">
                <a16:creationId xmlns:a16="http://schemas.microsoft.com/office/drawing/2014/main" id="{75F5711D-346C-4581-8A5A-541BDA9899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0D5F5DBE-19F4-4E1B-BB7A-841203137F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91974" y="0"/>
            <a:ext cx="4700026" cy="53433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2"/>
              <a:gd name="connsiteX1" fmla="*/ 10000 w 10000"/>
              <a:gd name="connsiteY1" fmla="*/ 0 h 10002"/>
              <a:gd name="connsiteX2" fmla="*/ 10000 w 10000"/>
              <a:gd name="connsiteY2" fmla="*/ 10000 h 10002"/>
              <a:gd name="connsiteX3" fmla="*/ 8398 w 10000"/>
              <a:gd name="connsiteY3" fmla="*/ 10002 h 10002"/>
              <a:gd name="connsiteX4" fmla="*/ 0 w 10000"/>
              <a:gd name="connsiteY4" fmla="*/ 10000 h 10002"/>
              <a:gd name="connsiteX5" fmla="*/ 0 w 10000"/>
              <a:gd name="connsiteY5" fmla="*/ 0 h 10002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8445 w 10000"/>
              <a:gd name="connsiteY3" fmla="*/ 9268 h 10000"/>
              <a:gd name="connsiteX4" fmla="*/ 0 w 10000"/>
              <a:gd name="connsiteY4" fmla="*/ 10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8945 w 10000"/>
              <a:gd name="connsiteY3" fmla="*/ 9597 h 10000"/>
              <a:gd name="connsiteX4" fmla="*/ 8445 w 10000"/>
              <a:gd name="connsiteY4" fmla="*/ 9268 h 10000"/>
              <a:gd name="connsiteX5" fmla="*/ 0 w 10000"/>
              <a:gd name="connsiteY5" fmla="*/ 10000 h 10000"/>
              <a:gd name="connsiteX6" fmla="*/ 0 w 10000"/>
              <a:gd name="connsiteY6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8945 w 10008"/>
              <a:gd name="connsiteY3" fmla="*/ 9597 h 10000"/>
              <a:gd name="connsiteX4" fmla="*/ 8445 w 10008"/>
              <a:gd name="connsiteY4" fmla="*/ 9268 h 10000"/>
              <a:gd name="connsiteX5" fmla="*/ 0 w 10008"/>
              <a:gd name="connsiteY5" fmla="*/ 10000 h 10000"/>
              <a:gd name="connsiteX6" fmla="*/ 0 w 10008"/>
              <a:gd name="connsiteY6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8945 w 10008"/>
              <a:gd name="connsiteY3" fmla="*/ 9597 h 10000"/>
              <a:gd name="connsiteX4" fmla="*/ 8445 w 10008"/>
              <a:gd name="connsiteY4" fmla="*/ 9268 h 10000"/>
              <a:gd name="connsiteX5" fmla="*/ 0 w 10008"/>
              <a:gd name="connsiteY5" fmla="*/ 10000 h 10000"/>
              <a:gd name="connsiteX6" fmla="*/ 0 w 10008"/>
              <a:gd name="connsiteY6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0 w 10008"/>
              <a:gd name="connsiteY5" fmla="*/ 10000 h 10000"/>
              <a:gd name="connsiteX6" fmla="*/ 0 w 10008"/>
              <a:gd name="connsiteY6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6984 w 10008"/>
              <a:gd name="connsiteY5" fmla="*/ 9385 h 10000"/>
              <a:gd name="connsiteX6" fmla="*/ 0 w 10008"/>
              <a:gd name="connsiteY6" fmla="*/ 10000 h 10000"/>
              <a:gd name="connsiteX7" fmla="*/ 0 w 10008"/>
              <a:gd name="connsiteY7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0 w 10008"/>
              <a:gd name="connsiteY6" fmla="*/ 10000 h 10000"/>
              <a:gd name="connsiteX7" fmla="*/ 0 w 10008"/>
              <a:gd name="connsiteY7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21 w 10008"/>
              <a:gd name="connsiteY6" fmla="*/ 9927 h 10000"/>
              <a:gd name="connsiteX7" fmla="*/ 0 w 10008"/>
              <a:gd name="connsiteY7" fmla="*/ 10000 h 10000"/>
              <a:gd name="connsiteX8" fmla="*/ 0 w 10008"/>
              <a:gd name="connsiteY8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0 w 10008"/>
              <a:gd name="connsiteY7" fmla="*/ 10000 h 10000"/>
              <a:gd name="connsiteX8" fmla="*/ 0 w 10008"/>
              <a:gd name="connsiteY8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4468 w 10008"/>
              <a:gd name="connsiteY7" fmla="*/ 9529 h 10000"/>
              <a:gd name="connsiteX8" fmla="*/ 0 w 10008"/>
              <a:gd name="connsiteY8" fmla="*/ 10000 h 10000"/>
              <a:gd name="connsiteX9" fmla="*/ 0 w 10008"/>
              <a:gd name="connsiteY9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4468 w 10008"/>
              <a:gd name="connsiteY7" fmla="*/ 9529 h 10000"/>
              <a:gd name="connsiteX8" fmla="*/ 0 w 10008"/>
              <a:gd name="connsiteY8" fmla="*/ 10000 h 10000"/>
              <a:gd name="connsiteX9" fmla="*/ 0 w 10008"/>
              <a:gd name="connsiteY9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4468 w 10008"/>
              <a:gd name="connsiteY7" fmla="*/ 9529 h 10000"/>
              <a:gd name="connsiteX8" fmla="*/ 3226 w 10008"/>
              <a:gd name="connsiteY8" fmla="*/ 9858 h 10000"/>
              <a:gd name="connsiteX9" fmla="*/ 0 w 10008"/>
              <a:gd name="connsiteY9" fmla="*/ 10000 h 10000"/>
              <a:gd name="connsiteX10" fmla="*/ 0 w 10008"/>
              <a:gd name="connsiteY10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4468 w 10008"/>
              <a:gd name="connsiteY7" fmla="*/ 9529 h 10000"/>
              <a:gd name="connsiteX8" fmla="*/ 3226 w 10008"/>
              <a:gd name="connsiteY8" fmla="*/ 9858 h 10000"/>
              <a:gd name="connsiteX9" fmla="*/ 0 w 10008"/>
              <a:gd name="connsiteY9" fmla="*/ 10000 h 10000"/>
              <a:gd name="connsiteX10" fmla="*/ 0 w 10008"/>
              <a:gd name="connsiteY10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4468 w 10008"/>
              <a:gd name="connsiteY7" fmla="*/ 9529 h 10000"/>
              <a:gd name="connsiteX8" fmla="*/ 3226 w 10008"/>
              <a:gd name="connsiteY8" fmla="*/ 9858 h 10000"/>
              <a:gd name="connsiteX9" fmla="*/ 2241 w 10008"/>
              <a:gd name="connsiteY9" fmla="*/ 9899 h 10000"/>
              <a:gd name="connsiteX10" fmla="*/ 0 w 10008"/>
              <a:gd name="connsiteY10" fmla="*/ 10000 h 10000"/>
              <a:gd name="connsiteX11" fmla="*/ 0 w 10008"/>
              <a:gd name="connsiteY11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4468 w 10008"/>
              <a:gd name="connsiteY7" fmla="*/ 9529 h 10000"/>
              <a:gd name="connsiteX8" fmla="*/ 3226 w 10008"/>
              <a:gd name="connsiteY8" fmla="*/ 9858 h 10000"/>
              <a:gd name="connsiteX9" fmla="*/ 2436 w 10008"/>
              <a:gd name="connsiteY9" fmla="*/ 9227 h 10000"/>
              <a:gd name="connsiteX10" fmla="*/ 0 w 10008"/>
              <a:gd name="connsiteY10" fmla="*/ 10000 h 10000"/>
              <a:gd name="connsiteX11" fmla="*/ 0 w 10008"/>
              <a:gd name="connsiteY11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4468 w 10008"/>
              <a:gd name="connsiteY7" fmla="*/ 9529 h 10000"/>
              <a:gd name="connsiteX8" fmla="*/ 3226 w 10008"/>
              <a:gd name="connsiteY8" fmla="*/ 9858 h 10000"/>
              <a:gd name="connsiteX9" fmla="*/ 2436 w 10008"/>
              <a:gd name="connsiteY9" fmla="*/ 9227 h 10000"/>
              <a:gd name="connsiteX10" fmla="*/ 1062 w 10008"/>
              <a:gd name="connsiteY10" fmla="*/ 8918 h 10000"/>
              <a:gd name="connsiteX11" fmla="*/ 0 w 10008"/>
              <a:gd name="connsiteY11" fmla="*/ 10000 h 10000"/>
              <a:gd name="connsiteX12" fmla="*/ 0 w 10008"/>
              <a:gd name="connsiteY12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4468 w 10008"/>
              <a:gd name="connsiteY7" fmla="*/ 9529 h 10000"/>
              <a:gd name="connsiteX8" fmla="*/ 3226 w 10008"/>
              <a:gd name="connsiteY8" fmla="*/ 9858 h 10000"/>
              <a:gd name="connsiteX9" fmla="*/ 2436 w 10008"/>
              <a:gd name="connsiteY9" fmla="*/ 9227 h 10000"/>
              <a:gd name="connsiteX10" fmla="*/ 1062 w 10008"/>
              <a:gd name="connsiteY10" fmla="*/ 8918 h 10000"/>
              <a:gd name="connsiteX11" fmla="*/ 0 w 10008"/>
              <a:gd name="connsiteY11" fmla="*/ 10000 h 10000"/>
              <a:gd name="connsiteX12" fmla="*/ 0 w 10008"/>
              <a:gd name="connsiteY12" fmla="*/ 0 h 10000"/>
              <a:gd name="connsiteX0" fmla="*/ 0 w 10008"/>
              <a:gd name="connsiteY0" fmla="*/ 0 h 10000"/>
              <a:gd name="connsiteX1" fmla="*/ 10000 w 10008"/>
              <a:gd name="connsiteY1" fmla="*/ 0 h 10000"/>
              <a:gd name="connsiteX2" fmla="*/ 10008 w 10008"/>
              <a:gd name="connsiteY2" fmla="*/ 9904 h 10000"/>
              <a:gd name="connsiteX3" fmla="*/ 9125 w 10008"/>
              <a:gd name="connsiteY3" fmla="*/ 9720 h 10000"/>
              <a:gd name="connsiteX4" fmla="*/ 8445 w 10008"/>
              <a:gd name="connsiteY4" fmla="*/ 9268 h 10000"/>
              <a:gd name="connsiteX5" fmla="*/ 7117 w 10008"/>
              <a:gd name="connsiteY5" fmla="*/ 9934 h 10000"/>
              <a:gd name="connsiteX6" fmla="*/ 5937 w 10008"/>
              <a:gd name="connsiteY6" fmla="*/ 9467 h 10000"/>
              <a:gd name="connsiteX7" fmla="*/ 4468 w 10008"/>
              <a:gd name="connsiteY7" fmla="*/ 9529 h 10000"/>
              <a:gd name="connsiteX8" fmla="*/ 3226 w 10008"/>
              <a:gd name="connsiteY8" fmla="*/ 9858 h 10000"/>
              <a:gd name="connsiteX9" fmla="*/ 2436 w 10008"/>
              <a:gd name="connsiteY9" fmla="*/ 9227 h 10000"/>
              <a:gd name="connsiteX10" fmla="*/ 1062 w 10008"/>
              <a:gd name="connsiteY10" fmla="*/ 8891 h 10000"/>
              <a:gd name="connsiteX11" fmla="*/ 0 w 10008"/>
              <a:gd name="connsiteY11" fmla="*/ 10000 h 10000"/>
              <a:gd name="connsiteX12" fmla="*/ 0 w 10008"/>
              <a:gd name="connsiteY12" fmla="*/ 0 h 10000"/>
              <a:gd name="connsiteX0" fmla="*/ 0 w 10008"/>
              <a:gd name="connsiteY0" fmla="*/ 0 h 9934"/>
              <a:gd name="connsiteX1" fmla="*/ 10000 w 10008"/>
              <a:gd name="connsiteY1" fmla="*/ 0 h 9934"/>
              <a:gd name="connsiteX2" fmla="*/ 10008 w 10008"/>
              <a:gd name="connsiteY2" fmla="*/ 9904 h 9934"/>
              <a:gd name="connsiteX3" fmla="*/ 9125 w 10008"/>
              <a:gd name="connsiteY3" fmla="*/ 9720 h 9934"/>
              <a:gd name="connsiteX4" fmla="*/ 8445 w 10008"/>
              <a:gd name="connsiteY4" fmla="*/ 9268 h 9934"/>
              <a:gd name="connsiteX5" fmla="*/ 7117 w 10008"/>
              <a:gd name="connsiteY5" fmla="*/ 9934 h 9934"/>
              <a:gd name="connsiteX6" fmla="*/ 5937 w 10008"/>
              <a:gd name="connsiteY6" fmla="*/ 9467 h 9934"/>
              <a:gd name="connsiteX7" fmla="*/ 4468 w 10008"/>
              <a:gd name="connsiteY7" fmla="*/ 9529 h 9934"/>
              <a:gd name="connsiteX8" fmla="*/ 3226 w 10008"/>
              <a:gd name="connsiteY8" fmla="*/ 9858 h 9934"/>
              <a:gd name="connsiteX9" fmla="*/ 2436 w 10008"/>
              <a:gd name="connsiteY9" fmla="*/ 9227 h 9934"/>
              <a:gd name="connsiteX10" fmla="*/ 1062 w 10008"/>
              <a:gd name="connsiteY10" fmla="*/ 8891 h 9934"/>
              <a:gd name="connsiteX11" fmla="*/ 0 w 10008"/>
              <a:gd name="connsiteY11" fmla="*/ 9431 h 9934"/>
              <a:gd name="connsiteX12" fmla="*/ 0 w 10008"/>
              <a:gd name="connsiteY12" fmla="*/ 0 h 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08" h="9934">
                <a:moveTo>
                  <a:pt x="0" y="0"/>
                </a:moveTo>
                <a:lnTo>
                  <a:pt x="10000" y="0"/>
                </a:lnTo>
                <a:cubicBezTo>
                  <a:pt x="10003" y="3301"/>
                  <a:pt x="10005" y="6603"/>
                  <a:pt x="10008" y="9904"/>
                </a:cubicBezTo>
                <a:lnTo>
                  <a:pt x="9125" y="9720"/>
                </a:lnTo>
                <a:lnTo>
                  <a:pt x="8445" y="9268"/>
                </a:lnTo>
                <a:lnTo>
                  <a:pt x="7117" y="9934"/>
                </a:lnTo>
                <a:lnTo>
                  <a:pt x="5937" y="9467"/>
                </a:lnTo>
                <a:lnTo>
                  <a:pt x="4468" y="9529"/>
                </a:lnTo>
                <a:lnTo>
                  <a:pt x="3226" y="9858"/>
                </a:lnTo>
                <a:lnTo>
                  <a:pt x="2436" y="9227"/>
                </a:lnTo>
                <a:lnTo>
                  <a:pt x="1062" y="8891"/>
                </a:lnTo>
                <a:lnTo>
                  <a:pt x="0" y="943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A827F49-2543-4B47-9154-FBD937A47E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0686" y="1272988"/>
            <a:ext cx="5584232" cy="645459"/>
          </a:xfrm>
        </p:spPr>
        <p:txBody>
          <a:bodyPr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8" name="Pladsholder til tekst 4">
            <a:extLst>
              <a:ext uri="{FF2B5EF4-FFF2-40B4-BE49-F238E27FC236}">
                <a16:creationId xmlns:a16="http://schemas.microsoft.com/office/drawing/2014/main" id="{FA533A8C-0106-46EA-8AAF-56869AE658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0686" y="1990165"/>
            <a:ext cx="5584232" cy="4177554"/>
          </a:xfrm>
        </p:spPr>
        <p:txBody>
          <a:bodyPr tIns="36000">
            <a:noAutofit/>
          </a:bodyPr>
          <a:lstStyle>
            <a:lvl1pPr marL="0" indent="0">
              <a:buFontTx/>
              <a:buNone/>
              <a:defRPr sz="2000">
                <a:latin typeface="K2D Medium" panose="00000600000000000000" pitchFamily="2" charset="-34"/>
                <a:cs typeface="K2D Medium" panose="00000600000000000000" pitchFamily="2" charset="-34"/>
              </a:defRPr>
            </a:lvl1pPr>
            <a:lvl2pPr marL="226345" indent="0">
              <a:buFontTx/>
              <a:buNone/>
              <a:defRPr/>
            </a:lvl2pPr>
            <a:lvl3pPr marL="452690" indent="0">
              <a:buFontTx/>
              <a:buNone/>
              <a:defRPr/>
            </a:lvl3pPr>
            <a:lvl4pPr marL="679035" indent="0">
              <a:buFontTx/>
              <a:buNone/>
              <a:defRPr/>
            </a:lvl4pPr>
            <a:lvl5pPr marL="90538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5084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Typ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BD39366-702A-48EF-A190-A33B83C9D618}"/>
              </a:ext>
            </a:extLst>
          </p:cNvPr>
          <p:cNvSpPr/>
          <p:nvPr userDrawn="1"/>
        </p:nvSpPr>
        <p:spPr>
          <a:xfrm>
            <a:off x="7479659" y="0"/>
            <a:ext cx="4712341" cy="687311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dirty="0">
              <a:latin typeface="K2D" panose="00000500000000000000" pitchFamily="2" charset="-34"/>
              <a:cs typeface="K2D" panose="00000500000000000000" pitchFamily="2" charset="-34"/>
            </a:endParaRP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33E3ADCA-C1FB-45D9-8D75-F1272071600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148918" y="2496555"/>
            <a:ext cx="3526721" cy="3014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Rediger typografien i masterens</a:t>
            </a:r>
          </a:p>
          <a:p>
            <a:pPr lvl="1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Andet niveau</a:t>
            </a:r>
          </a:p>
          <a:p>
            <a:pPr lvl="2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Tredje niveau</a:t>
            </a:r>
          </a:p>
          <a:p>
            <a:pPr lvl="3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Fjerde niveau</a:t>
            </a:r>
          </a:p>
          <a:p>
            <a:pPr lvl="4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Femte niveau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F3D64B16-C036-42AA-9D4D-780CD4E322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639" y="6025976"/>
            <a:ext cx="828000" cy="332101"/>
          </a:xfrm>
          <a:prstGeom prst="rect">
            <a:avLst/>
          </a:prstGeom>
        </p:spPr>
      </p:pic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AE0C2687-EC0B-4310-9BF8-235999D6F7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48919" y="1948800"/>
            <a:ext cx="3034792" cy="38672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>
                <a:latin typeface="K2D" panose="00000500000000000000" pitchFamily="2" charset="-34"/>
                <a:cs typeface="K2D" panose="00000500000000000000" pitchFamily="2" charset="-34"/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a-DK" dirty="0"/>
              <a:t>Skriv undertitel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AA827F49-2543-4B47-9154-FBD937A47E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0686" y="1272988"/>
            <a:ext cx="5584232" cy="645459"/>
          </a:xfrm>
        </p:spPr>
        <p:txBody>
          <a:bodyPr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FA533A8C-0106-46EA-8AAF-56869AE658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0686" y="1990165"/>
            <a:ext cx="5584232" cy="4177554"/>
          </a:xfrm>
        </p:spPr>
        <p:txBody>
          <a:bodyPr tIns="36000">
            <a:noAutofit/>
          </a:bodyPr>
          <a:lstStyle>
            <a:lvl1pPr marL="0" indent="0">
              <a:buFontTx/>
              <a:buNone/>
              <a:defRPr sz="2000">
                <a:latin typeface="K2D Medium" panose="00000600000000000000" pitchFamily="2" charset="-34"/>
                <a:cs typeface="K2D Medium" panose="00000600000000000000" pitchFamily="2" charset="-34"/>
              </a:defRPr>
            </a:lvl1pPr>
            <a:lvl2pPr marL="226345" indent="0">
              <a:buFontTx/>
              <a:buNone/>
              <a:defRPr/>
            </a:lvl2pPr>
            <a:lvl3pPr marL="452690" indent="0">
              <a:buFontTx/>
              <a:buNone/>
              <a:defRPr/>
            </a:lvl3pPr>
            <a:lvl4pPr marL="679035" indent="0">
              <a:buFontTx/>
              <a:buNone/>
              <a:defRPr/>
            </a:lvl4pPr>
            <a:lvl5pPr marL="90538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45061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5457" y="1013074"/>
            <a:ext cx="3921059" cy="612995"/>
          </a:xfrm>
        </p:spPr>
        <p:txBody>
          <a:bodyPr tIns="468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59D1E83-42E7-47EB-A58D-5512AA4ECC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458" y="1801906"/>
            <a:ext cx="3921060" cy="3897558"/>
          </a:xfrm>
        </p:spPr>
        <p:txBody>
          <a:bodyPr tIns="36000">
            <a:noAutofit/>
          </a:bodyPr>
          <a:lstStyle>
            <a:lvl1pPr marL="0" indent="0">
              <a:buFontTx/>
              <a:buNone/>
              <a:defRPr sz="2000">
                <a:latin typeface="K2D Medium" panose="00000600000000000000" pitchFamily="2" charset="-34"/>
                <a:cs typeface="K2D Medium" panose="00000600000000000000" pitchFamily="2" charset="-34"/>
              </a:defRPr>
            </a:lvl1pPr>
            <a:lvl2pPr marL="226345" indent="0">
              <a:buFontTx/>
              <a:buNone/>
              <a:defRPr sz="2000"/>
            </a:lvl2pPr>
            <a:lvl3pPr marL="452690" indent="0">
              <a:buFontTx/>
              <a:buNone/>
              <a:defRPr sz="2000"/>
            </a:lvl3pPr>
            <a:lvl4pPr marL="679035" indent="0">
              <a:buFontTx/>
              <a:buNone/>
              <a:defRPr sz="2000"/>
            </a:lvl4pPr>
            <a:lvl5pPr marL="905380" indent="0">
              <a:buFontTx/>
              <a:buNone/>
              <a:defRPr sz="2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A92C460-7A43-471E-AAC8-A400981F7F8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032374" y="1013074"/>
            <a:ext cx="6643265" cy="46863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dirty="0"/>
              <a:t>Vælg tabel, graf eller </a:t>
            </a:r>
            <a:r>
              <a:rPr lang="da-DK" dirty="0" err="1"/>
              <a:t>SmartArt</a:t>
            </a:r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E16421F2-BDA5-483C-898D-FF381557C9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100" y="6013314"/>
            <a:ext cx="828000" cy="332101"/>
          </a:xfrm>
          <a:prstGeom prst="rect">
            <a:avLst/>
          </a:prstGeom>
        </p:spPr>
      </p:pic>
      <p:sp>
        <p:nvSpPr>
          <p:cNvPr id="18" name="Pladsholder til tekst 9">
            <a:extLst>
              <a:ext uri="{FF2B5EF4-FFF2-40B4-BE49-F238E27FC236}">
                <a16:creationId xmlns:a16="http://schemas.microsoft.com/office/drawing/2014/main" id="{84ADC745-324C-4A30-991E-E0750C0AD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1200" y="6120000"/>
            <a:ext cx="5056322" cy="332100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755134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A92C460-7A43-471E-AAC8-A400981F7F8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032374" y="1013075"/>
            <a:ext cx="6643265" cy="4642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dirty="0"/>
              <a:t>Vælg tabel, graf eller </a:t>
            </a:r>
            <a:r>
              <a:rPr lang="da-DK" dirty="0" err="1"/>
              <a:t>SmartArt</a:t>
            </a:r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3697B08D-C195-4182-ADD8-35B157FFD0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100" y="6013314"/>
            <a:ext cx="828000" cy="332101"/>
          </a:xfrm>
          <a:prstGeom prst="rect">
            <a:avLst/>
          </a:prstGeom>
        </p:spPr>
      </p:pic>
      <p:sp>
        <p:nvSpPr>
          <p:cNvPr id="15" name="Pladsholder til tekst 9">
            <a:extLst>
              <a:ext uri="{FF2B5EF4-FFF2-40B4-BE49-F238E27FC236}">
                <a16:creationId xmlns:a16="http://schemas.microsoft.com/office/drawing/2014/main" id="{E7DD1CC2-B7B2-4F08-9A5B-65A9A09EA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1200" y="6119999"/>
            <a:ext cx="5065200" cy="413965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5457" y="978070"/>
            <a:ext cx="3921059" cy="648000"/>
          </a:xfrm>
        </p:spPr>
        <p:txBody>
          <a:bodyPr tIns="46800" anchor="t"/>
          <a:lstStyle>
            <a:lvl1pPr algn="l">
              <a:defRPr sz="4000" b="1"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16" name="Pladsholder til tekst 4">
            <a:extLst>
              <a:ext uri="{FF2B5EF4-FFF2-40B4-BE49-F238E27FC236}">
                <a16:creationId xmlns:a16="http://schemas.microsoft.com/office/drawing/2014/main" id="{059D1E83-42E7-47EB-A58D-5512AA4ECC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458" y="1801906"/>
            <a:ext cx="3921060" cy="3853169"/>
          </a:xfrm>
        </p:spPr>
        <p:txBody>
          <a:bodyPr tIns="36000">
            <a:noAutofit/>
          </a:bodyPr>
          <a:lstStyle>
            <a:lvl1pPr marL="0" indent="0">
              <a:buFontTx/>
              <a:buNone/>
              <a:defRPr sz="2000">
                <a:latin typeface="K2D Medium" panose="00000600000000000000" pitchFamily="2" charset="-34"/>
                <a:cs typeface="K2D Medium" panose="00000600000000000000" pitchFamily="2" charset="-34"/>
              </a:defRPr>
            </a:lvl1pPr>
            <a:lvl2pPr marL="226345" indent="0">
              <a:buFontTx/>
              <a:buNone/>
              <a:defRPr sz="2000"/>
            </a:lvl2pPr>
            <a:lvl3pPr marL="452690" indent="0">
              <a:buFontTx/>
              <a:buNone/>
              <a:defRPr sz="2000"/>
            </a:lvl3pPr>
            <a:lvl4pPr marL="679035" indent="0">
              <a:buFontTx/>
              <a:buNone/>
              <a:defRPr sz="2000"/>
            </a:lvl4pPr>
            <a:lvl5pPr marL="905380" indent="0">
              <a:buFontTx/>
              <a:buNone/>
              <a:defRPr sz="2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6852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A92C460-7A43-471E-AAC8-A400981F7F8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032374" y="1013075"/>
            <a:ext cx="6643265" cy="4659756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a-DK" dirty="0"/>
              <a:t>Vælg tabel, graf eller </a:t>
            </a:r>
            <a:r>
              <a:rPr lang="da-DK" dirty="0" err="1"/>
              <a:t>SmartArt</a:t>
            </a:r>
            <a:endParaRPr lang="da-DK" dirty="0"/>
          </a:p>
        </p:txBody>
      </p:sp>
      <p:pic>
        <p:nvPicPr>
          <p:cNvPr id="10" name="Billede 9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3045FD3D-780E-474F-8E8E-387081FED8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802" y="6013247"/>
            <a:ext cx="828000" cy="331200"/>
          </a:xfrm>
          <a:prstGeom prst="rect">
            <a:avLst/>
          </a:prstGeom>
        </p:spPr>
      </p:pic>
      <p:sp>
        <p:nvSpPr>
          <p:cNvPr id="17" name="Pladsholder til tekst 9">
            <a:extLst>
              <a:ext uri="{FF2B5EF4-FFF2-40B4-BE49-F238E27FC236}">
                <a16:creationId xmlns:a16="http://schemas.microsoft.com/office/drawing/2014/main" id="{81044CC2-E6E1-4A79-92CE-A6DE822B3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1199" y="6120000"/>
            <a:ext cx="5367041" cy="331200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65434DEA-6EC2-4011-9085-652D30105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5457" y="978070"/>
            <a:ext cx="3921059" cy="648000"/>
          </a:xfrm>
        </p:spPr>
        <p:txBody>
          <a:bodyPr tIns="46800" anchor="t"/>
          <a:lstStyle>
            <a:lvl1pPr algn="l">
              <a:defRPr sz="4000" b="1">
                <a:solidFill>
                  <a:schemeClr val="accent2"/>
                </a:solidFill>
                <a:latin typeface="K2D" panose="00000500000000000000" pitchFamily="2" charset="-34"/>
                <a:cs typeface="K2D" panose="00000500000000000000" pitchFamily="2" charset="-34"/>
              </a:defRPr>
            </a:lvl1pPr>
          </a:lstStyle>
          <a:p>
            <a:r>
              <a:rPr lang="da-DK" dirty="0"/>
              <a:t>Skriv titel</a:t>
            </a:r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059D1E83-42E7-47EB-A58D-5512AA4ECC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458" y="1801907"/>
            <a:ext cx="3921060" cy="3870924"/>
          </a:xfrm>
        </p:spPr>
        <p:txBody>
          <a:bodyPr tIns="3600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2"/>
                </a:solidFill>
                <a:latin typeface="K2D Medium" panose="00000600000000000000" pitchFamily="2" charset="-34"/>
                <a:cs typeface="K2D Medium" panose="00000600000000000000" pitchFamily="2" charset="-34"/>
              </a:defRPr>
            </a:lvl1pPr>
            <a:lvl2pPr marL="226345" indent="0">
              <a:buFontTx/>
              <a:buNone/>
              <a:defRPr sz="2000">
                <a:solidFill>
                  <a:schemeClr val="accent2"/>
                </a:solidFill>
              </a:defRPr>
            </a:lvl2pPr>
            <a:lvl3pPr marL="452690" indent="0">
              <a:buFontTx/>
              <a:buNone/>
              <a:defRPr sz="2000">
                <a:solidFill>
                  <a:schemeClr val="accent2"/>
                </a:solidFill>
              </a:defRPr>
            </a:lvl3pPr>
            <a:lvl4pPr marL="679035" indent="0">
              <a:buFontTx/>
              <a:buNone/>
              <a:defRPr sz="2000">
                <a:solidFill>
                  <a:schemeClr val="accent2"/>
                </a:solidFill>
              </a:defRPr>
            </a:lvl4pPr>
            <a:lvl5pPr marL="905380" indent="0">
              <a:buFontTx/>
              <a:buNone/>
              <a:defRPr sz="2000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38331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gs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F8BCB97-90D0-4D5A-BFFB-59B1541AF6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48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gs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01F66CE-7753-4482-9363-7943C51E5F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" y="333"/>
            <a:ext cx="12190815" cy="685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6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9">
            <a:extLst>
              <a:ext uri="{FF2B5EF4-FFF2-40B4-BE49-F238E27FC236}">
                <a16:creationId xmlns:a16="http://schemas.microsoft.com/office/drawing/2014/main" id="{E872564E-AE81-4082-B4E9-5EFEA1FC93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200" y="6119999"/>
            <a:ext cx="4523662" cy="369577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5415747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9">
            <a:extLst>
              <a:ext uri="{FF2B5EF4-FFF2-40B4-BE49-F238E27FC236}">
                <a16:creationId xmlns:a16="http://schemas.microsoft.com/office/drawing/2014/main" id="{685616C3-81F0-4236-B8FD-CCA45C5C12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20000"/>
            <a:ext cx="4656827" cy="378454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</p:txBody>
      </p:sp>
    </p:spTree>
    <p:extLst>
      <p:ext uri="{BB962C8B-B14F-4D97-AF65-F5344CB8AC3E}">
        <p14:creationId xmlns:p14="http://schemas.microsoft.com/office/powerpoint/2010/main" val="2906210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F5BE288D-D5D1-457A-951A-4460B8BB5E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802" y="6013247"/>
            <a:ext cx="828000" cy="331200"/>
          </a:xfrm>
          <a:prstGeom prst="rect">
            <a:avLst/>
          </a:prstGeom>
        </p:spPr>
      </p:pic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F76CC09D-2E8A-4160-9B0E-AEDC417FB3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199" y="6120000"/>
            <a:ext cx="5029689" cy="331200"/>
          </a:xfrm>
        </p:spPr>
        <p:txBody>
          <a:bodyPr bIns="36000">
            <a:noAutofit/>
          </a:bodyPr>
          <a:lstStyle>
            <a:lvl1pPr marL="0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1pPr>
            <a:lvl2pPr marL="226345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2pPr>
            <a:lvl3pPr marL="452690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3pPr>
            <a:lvl4pPr marL="679035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4pPr>
            <a:lvl5pPr marL="905380" indent="0">
              <a:buNone/>
              <a:defRPr sz="1000" kern="0" spc="160" baseline="0">
                <a:solidFill>
                  <a:schemeClr val="bg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4318732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08A44A-05AE-4565-B6C8-E163B0316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EB0726E-BAE7-4AD0-A97F-D0200293B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7911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42D0F3E-41BA-4EEC-BAD5-20408E720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7" y="365134"/>
            <a:ext cx="2628900" cy="5811839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1356364-0730-46B1-9AFD-61F566D1F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7" y="365134"/>
            <a:ext cx="7734300" cy="581183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6419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alphaModFix amt="2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9A68C24-05B8-4F61-B52E-400785F9F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33079"/>
            <a:ext cx="10515600" cy="10732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da-DK" dirty="0"/>
              <a:t>Klik for at redigere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4134223-50C0-4BF1-AF33-00C04232E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2490537"/>
            <a:ext cx="10515600" cy="3370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Klik for at redigere teksttypografierne i masteren</a:t>
            </a:r>
          </a:p>
          <a:p>
            <a:pPr lvl="1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Andet niveau</a:t>
            </a:r>
          </a:p>
          <a:p>
            <a:pPr lvl="2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Tredje niveau</a:t>
            </a:r>
          </a:p>
          <a:p>
            <a:pPr lvl="3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Fjerde niveau</a:t>
            </a:r>
          </a:p>
          <a:p>
            <a:pPr lvl="4">
              <a:buSzPct val="100000"/>
              <a:buFont typeface="K2D Medium" panose="00000600000000000000" pitchFamily="2" charset="-34"/>
              <a:buChar char="·"/>
            </a:pPr>
            <a:r>
              <a:rPr lang="da-DK" dirty="0"/>
              <a:t> Femte niveau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E80AD9-1793-4415-99EB-CCDB8E907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1200" y="6093415"/>
            <a:ext cx="4727140" cy="252000"/>
          </a:xfrm>
          <a:prstGeom prst="rect">
            <a:avLst/>
          </a:prstGeom>
        </p:spPr>
        <p:txBody>
          <a:bodyPr vert="horz" lIns="91440" tIns="45720" rIns="91440" bIns="0" rtlCol="0">
            <a:noAutofit/>
          </a:bodyPr>
          <a:lstStyle>
            <a:lvl1pPr>
              <a:defRPr lang="da-DK" sz="1000" kern="0" spc="160" baseline="0" dirty="0">
                <a:solidFill>
                  <a:schemeClr val="tx2"/>
                </a:solidFill>
                <a:latin typeface="K2D Light" panose="00000400000000000000" pitchFamily="2" charset="-34"/>
                <a:cs typeface="K2D Light" panose="00000400000000000000" pitchFamily="2" charset="-34"/>
              </a:defRPr>
            </a:lvl1pPr>
          </a:lstStyle>
          <a:p>
            <a:pPr defTabSz="452691">
              <a:lnSpc>
                <a:spcPct val="90000"/>
              </a:lnSpc>
              <a:spcBef>
                <a:spcPts val="496"/>
              </a:spcBef>
              <a:buFont typeface="Arial" panose="020B0604020202020204" pitchFamily="34" charset="0"/>
              <a:buNone/>
            </a:pP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AA0E860-C464-4BB4-9374-6DF43923027B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100" y="6013314"/>
            <a:ext cx="828000" cy="33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57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86" r:id="rId3"/>
    <p:sldLayoutId id="2147483676" r:id="rId4"/>
    <p:sldLayoutId id="2147483682" r:id="rId5"/>
    <p:sldLayoutId id="2147483683" r:id="rId6"/>
    <p:sldLayoutId id="2147483662" r:id="rId7"/>
    <p:sldLayoutId id="2147483663" r:id="rId8"/>
    <p:sldLayoutId id="2147483684" r:id="rId9"/>
    <p:sldLayoutId id="2147483664" r:id="rId10"/>
    <p:sldLayoutId id="2147483685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3" r:id="rId18"/>
    <p:sldLayoutId id="2147483674" r:id="rId19"/>
    <p:sldLayoutId id="2147483678" r:id="rId20"/>
    <p:sldLayoutId id="2147483671" r:id="rId21"/>
    <p:sldLayoutId id="2147483672" r:id="rId22"/>
    <p:sldLayoutId id="2147483655" r:id="rId23"/>
    <p:sldLayoutId id="2147483677" r:id="rId24"/>
    <p:sldLayoutId id="2147483681" r:id="rId25"/>
    <p:sldLayoutId id="2147483658" r:id="rId26"/>
    <p:sldLayoutId id="2147483659" r:id="rId27"/>
  </p:sldLayoutIdLst>
  <p:txStyles>
    <p:titleStyle>
      <a:lvl1pPr algn="l" defTabSz="452691" rtl="0" eaLnBrk="1" latinLnBrk="0" hangingPunct="1">
        <a:lnSpc>
          <a:spcPct val="90000"/>
        </a:lnSpc>
        <a:spcBef>
          <a:spcPct val="0"/>
        </a:spcBef>
        <a:buNone/>
        <a:defRPr lang="da-DK" sz="4000" b="1" kern="1200" dirty="0">
          <a:solidFill>
            <a:schemeClr val="tx2"/>
          </a:solidFill>
          <a:latin typeface="K2D" panose="00000500000000000000" pitchFamily="2" charset="-34"/>
          <a:ea typeface="+mj-ea"/>
          <a:cs typeface="K2D" panose="00000500000000000000" pitchFamily="2" charset="-34"/>
        </a:defRPr>
      </a:lvl1pPr>
    </p:titleStyle>
    <p:bodyStyle>
      <a:lvl1pPr marL="0" indent="0" algn="l" defTabSz="452691" rtl="0" eaLnBrk="1" latinLnBrk="0" hangingPunct="1">
        <a:lnSpc>
          <a:spcPct val="100000"/>
        </a:lnSpc>
        <a:spcBef>
          <a:spcPts val="496"/>
        </a:spcBef>
        <a:buFontTx/>
        <a:buNone/>
        <a:defRPr lang="da-DK" sz="2000" kern="1200" dirty="0">
          <a:solidFill>
            <a:schemeClr val="tx2"/>
          </a:solidFill>
          <a:latin typeface="K2D Medium" panose="00000600000000000000" pitchFamily="2" charset="-34"/>
          <a:ea typeface="+mn-ea"/>
          <a:cs typeface="K2D Medium" panose="00000600000000000000" pitchFamily="2" charset="-34"/>
        </a:defRPr>
      </a:lvl1pPr>
      <a:lvl2pPr marL="226345" indent="0" algn="l" defTabSz="452691" rtl="0" eaLnBrk="1" latinLnBrk="0" hangingPunct="1">
        <a:lnSpc>
          <a:spcPct val="100000"/>
        </a:lnSpc>
        <a:spcBef>
          <a:spcPts val="248"/>
        </a:spcBef>
        <a:buFontTx/>
        <a:buNone/>
        <a:defRPr lang="da-DK" sz="2000" kern="1200" dirty="0">
          <a:solidFill>
            <a:schemeClr val="tx2"/>
          </a:solidFill>
          <a:latin typeface="K2D Medium" panose="00000600000000000000" pitchFamily="2" charset="-34"/>
          <a:ea typeface="+mn-ea"/>
          <a:cs typeface="K2D Medium" panose="00000600000000000000" pitchFamily="2" charset="-34"/>
        </a:defRPr>
      </a:lvl2pPr>
      <a:lvl3pPr marL="452690" indent="0" algn="l" defTabSz="452691" rtl="0" eaLnBrk="1" latinLnBrk="0" hangingPunct="1">
        <a:lnSpc>
          <a:spcPct val="100000"/>
        </a:lnSpc>
        <a:spcBef>
          <a:spcPts val="248"/>
        </a:spcBef>
        <a:buFontTx/>
        <a:buNone/>
        <a:defRPr lang="da-DK" sz="2000" kern="1200" dirty="0">
          <a:solidFill>
            <a:schemeClr val="tx2"/>
          </a:solidFill>
          <a:latin typeface="K2D Medium" panose="00000600000000000000" pitchFamily="2" charset="-34"/>
          <a:ea typeface="+mn-ea"/>
          <a:cs typeface="K2D Medium" panose="00000600000000000000" pitchFamily="2" charset="-34"/>
        </a:defRPr>
      </a:lvl3pPr>
      <a:lvl4pPr marL="679035" indent="0" algn="l" defTabSz="452691" rtl="0" eaLnBrk="1" latinLnBrk="0" hangingPunct="1">
        <a:lnSpc>
          <a:spcPct val="100000"/>
        </a:lnSpc>
        <a:spcBef>
          <a:spcPts val="248"/>
        </a:spcBef>
        <a:buFontTx/>
        <a:buNone/>
        <a:defRPr lang="da-DK" sz="2000" kern="1200" dirty="0">
          <a:solidFill>
            <a:schemeClr val="tx2"/>
          </a:solidFill>
          <a:latin typeface="K2D Medium" panose="00000600000000000000" pitchFamily="2" charset="-34"/>
          <a:ea typeface="+mn-ea"/>
          <a:cs typeface="K2D Medium" panose="00000600000000000000" pitchFamily="2" charset="-34"/>
        </a:defRPr>
      </a:lvl4pPr>
      <a:lvl5pPr marL="905380" indent="0" algn="l" defTabSz="452691" rtl="0" eaLnBrk="1" latinLnBrk="0" hangingPunct="1">
        <a:lnSpc>
          <a:spcPct val="100000"/>
        </a:lnSpc>
        <a:spcBef>
          <a:spcPts val="248"/>
        </a:spcBef>
        <a:buFontTx/>
        <a:buNone/>
        <a:defRPr lang="da-DK" sz="2000" kern="1200" dirty="0">
          <a:solidFill>
            <a:schemeClr val="tx2"/>
          </a:solidFill>
          <a:latin typeface="K2D Medium" panose="00000600000000000000" pitchFamily="2" charset="-34"/>
          <a:ea typeface="+mn-ea"/>
          <a:cs typeface="K2D Medium" panose="00000600000000000000" pitchFamily="2" charset="-34"/>
        </a:defRPr>
      </a:lvl5pPr>
      <a:lvl6pPr marL="1244898" indent="-113173" algn="l" defTabSz="452691" rtl="0" eaLnBrk="1" latinLnBrk="0" hangingPunct="1">
        <a:lnSpc>
          <a:spcPct val="90000"/>
        </a:lnSpc>
        <a:spcBef>
          <a:spcPts val="248"/>
        </a:spcBef>
        <a:buFont typeface="Arial" panose="020B0604020202020204" pitchFamily="34" charset="0"/>
        <a:buChar char="•"/>
        <a:defRPr sz="892" kern="1200">
          <a:solidFill>
            <a:schemeClr val="tx1"/>
          </a:solidFill>
          <a:latin typeface="+mn-lt"/>
          <a:ea typeface="+mn-ea"/>
          <a:cs typeface="+mn-cs"/>
        </a:defRPr>
      </a:lvl6pPr>
      <a:lvl7pPr marL="1471242" indent="-113173" algn="l" defTabSz="452691" rtl="0" eaLnBrk="1" latinLnBrk="0" hangingPunct="1">
        <a:lnSpc>
          <a:spcPct val="90000"/>
        </a:lnSpc>
        <a:spcBef>
          <a:spcPts val="248"/>
        </a:spcBef>
        <a:buFont typeface="Arial" panose="020B0604020202020204" pitchFamily="34" charset="0"/>
        <a:buChar char="•"/>
        <a:defRPr sz="892" kern="1200">
          <a:solidFill>
            <a:schemeClr val="tx1"/>
          </a:solidFill>
          <a:latin typeface="+mn-lt"/>
          <a:ea typeface="+mn-ea"/>
          <a:cs typeface="+mn-cs"/>
        </a:defRPr>
      </a:lvl7pPr>
      <a:lvl8pPr marL="1697588" indent="-113173" algn="l" defTabSz="452691" rtl="0" eaLnBrk="1" latinLnBrk="0" hangingPunct="1">
        <a:lnSpc>
          <a:spcPct val="90000"/>
        </a:lnSpc>
        <a:spcBef>
          <a:spcPts val="248"/>
        </a:spcBef>
        <a:buFont typeface="Arial" panose="020B0604020202020204" pitchFamily="34" charset="0"/>
        <a:buChar char="•"/>
        <a:defRPr sz="892" kern="1200">
          <a:solidFill>
            <a:schemeClr val="tx1"/>
          </a:solidFill>
          <a:latin typeface="+mn-lt"/>
          <a:ea typeface="+mn-ea"/>
          <a:cs typeface="+mn-cs"/>
        </a:defRPr>
      </a:lvl8pPr>
      <a:lvl9pPr marL="1923932" indent="-113173" algn="l" defTabSz="452691" rtl="0" eaLnBrk="1" latinLnBrk="0" hangingPunct="1">
        <a:lnSpc>
          <a:spcPct val="90000"/>
        </a:lnSpc>
        <a:spcBef>
          <a:spcPts val="248"/>
        </a:spcBef>
        <a:buFont typeface="Arial" panose="020B0604020202020204" pitchFamily="34" charset="0"/>
        <a:buChar char="•"/>
        <a:defRPr sz="8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2691" rtl="0" eaLnBrk="1" latinLnBrk="0" hangingPunct="1">
        <a:defRPr sz="892" kern="1200">
          <a:solidFill>
            <a:schemeClr val="tx1"/>
          </a:solidFill>
          <a:latin typeface="+mn-lt"/>
          <a:ea typeface="+mn-ea"/>
          <a:cs typeface="+mn-cs"/>
        </a:defRPr>
      </a:lvl1pPr>
      <a:lvl2pPr marL="226346" algn="l" defTabSz="452691" rtl="0" eaLnBrk="1" latinLnBrk="0" hangingPunct="1">
        <a:defRPr sz="892" kern="1200">
          <a:solidFill>
            <a:schemeClr val="tx1"/>
          </a:solidFill>
          <a:latin typeface="+mn-lt"/>
          <a:ea typeface="+mn-ea"/>
          <a:cs typeface="+mn-cs"/>
        </a:defRPr>
      </a:lvl2pPr>
      <a:lvl3pPr marL="452691" algn="l" defTabSz="452691" rtl="0" eaLnBrk="1" latinLnBrk="0" hangingPunct="1">
        <a:defRPr sz="892" kern="1200">
          <a:solidFill>
            <a:schemeClr val="tx1"/>
          </a:solidFill>
          <a:latin typeface="+mn-lt"/>
          <a:ea typeface="+mn-ea"/>
          <a:cs typeface="+mn-cs"/>
        </a:defRPr>
      </a:lvl3pPr>
      <a:lvl4pPr marL="679038" algn="l" defTabSz="452691" rtl="0" eaLnBrk="1" latinLnBrk="0" hangingPunct="1">
        <a:defRPr sz="892" kern="1200">
          <a:solidFill>
            <a:schemeClr val="tx1"/>
          </a:solidFill>
          <a:latin typeface="+mn-lt"/>
          <a:ea typeface="+mn-ea"/>
          <a:cs typeface="+mn-cs"/>
        </a:defRPr>
      </a:lvl4pPr>
      <a:lvl5pPr marL="905381" algn="l" defTabSz="452691" rtl="0" eaLnBrk="1" latinLnBrk="0" hangingPunct="1">
        <a:defRPr sz="892" kern="1200">
          <a:solidFill>
            <a:schemeClr val="tx1"/>
          </a:solidFill>
          <a:latin typeface="+mn-lt"/>
          <a:ea typeface="+mn-ea"/>
          <a:cs typeface="+mn-cs"/>
        </a:defRPr>
      </a:lvl5pPr>
      <a:lvl6pPr marL="1131726" algn="l" defTabSz="452691" rtl="0" eaLnBrk="1" latinLnBrk="0" hangingPunct="1">
        <a:defRPr sz="892" kern="1200">
          <a:solidFill>
            <a:schemeClr val="tx1"/>
          </a:solidFill>
          <a:latin typeface="+mn-lt"/>
          <a:ea typeface="+mn-ea"/>
          <a:cs typeface="+mn-cs"/>
        </a:defRPr>
      </a:lvl6pPr>
      <a:lvl7pPr marL="1358071" algn="l" defTabSz="452691" rtl="0" eaLnBrk="1" latinLnBrk="0" hangingPunct="1">
        <a:defRPr sz="892" kern="1200">
          <a:solidFill>
            <a:schemeClr val="tx1"/>
          </a:solidFill>
          <a:latin typeface="+mn-lt"/>
          <a:ea typeface="+mn-ea"/>
          <a:cs typeface="+mn-cs"/>
        </a:defRPr>
      </a:lvl7pPr>
      <a:lvl8pPr marL="1584415" algn="l" defTabSz="452691" rtl="0" eaLnBrk="1" latinLnBrk="0" hangingPunct="1">
        <a:defRPr sz="892" kern="1200">
          <a:solidFill>
            <a:schemeClr val="tx1"/>
          </a:solidFill>
          <a:latin typeface="+mn-lt"/>
          <a:ea typeface="+mn-ea"/>
          <a:cs typeface="+mn-cs"/>
        </a:defRPr>
      </a:lvl8pPr>
      <a:lvl9pPr marL="1810760" algn="l" defTabSz="452691" rtl="0" eaLnBrk="1" latinLnBrk="0" hangingPunct="1">
        <a:defRPr sz="8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5" Type="http://schemas.openxmlformats.org/officeDocument/2006/relationships/hyperlink" Target="https://www.vejleskills.dk/projects/vejle-sygehus" TargetMode="External"/><Relationship Id="rId4" Type="http://schemas.openxmlformats.org/officeDocument/2006/relationships/image" Target="../media/image1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DCF60-211D-41D7-9DBA-E0E4728EE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0727" y="232386"/>
            <a:ext cx="9547872" cy="622130"/>
          </a:xfrm>
        </p:spPr>
        <p:txBody>
          <a:bodyPr/>
          <a:lstStyle/>
          <a:p>
            <a:r>
              <a:rPr lang="da-DK" sz="6600" dirty="0">
                <a:solidFill>
                  <a:schemeClr val="tx1"/>
                </a:solidFill>
                <a:latin typeface="K2D"/>
                <a:cs typeface="K2D"/>
              </a:rPr>
              <a:t>Vejle Sygehus’</a:t>
            </a:r>
            <a:br>
              <a:rPr lang="da-DK" sz="3600" dirty="0"/>
            </a:br>
            <a:r>
              <a:rPr lang="da-DK" sz="6600" dirty="0">
                <a:solidFill>
                  <a:schemeClr val="tx1"/>
                </a:solidFill>
                <a:latin typeface="K2D"/>
                <a:cs typeface="K2D"/>
              </a:rPr>
              <a:t>køkken</a:t>
            </a:r>
            <a:br>
              <a:rPr lang="da-DK" sz="4800" i="1" dirty="0"/>
            </a:br>
            <a:r>
              <a:rPr lang="da-DK" sz="1800" i="1" dirty="0">
                <a:solidFill>
                  <a:schemeClr val="tx1"/>
                </a:solidFill>
                <a:latin typeface="K2D"/>
                <a:cs typeface="K2D"/>
              </a:rPr>
              <a:t>En arbejdsplads med mange funktioner</a:t>
            </a:r>
            <a:endParaRPr lang="da-DK" sz="3200" i="1">
              <a:solidFill>
                <a:schemeClr val="tx1"/>
              </a:solidFill>
              <a:latin typeface="K2D"/>
              <a:cs typeface="K2D"/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7735652B-E444-E086-5349-DE56D402C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26924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1DC386B4-6225-E80B-8D84-7DA8980EB7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5271" y="2794733"/>
            <a:ext cx="3105150" cy="310515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B4335B6-CFF0-51CA-7708-C1DCC1B8EDDB}"/>
              </a:ext>
            </a:extLst>
          </p:cNvPr>
          <p:cNvSpPr txBox="1"/>
          <p:nvPr/>
        </p:nvSpPr>
        <p:spPr>
          <a:xfrm>
            <a:off x="3746500" y="5790673"/>
            <a:ext cx="4953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sz="1400" i="1" dirty="0">
                <a:latin typeface="K2D" panose="00000500000000000000" pitchFamily="2" charset="-34"/>
                <a:cs typeface="K2D" panose="00000500000000000000" pitchFamily="2" charset="-34"/>
              </a:rPr>
              <a:t>*Power Pointen skal stå i præsentations-mode for at ovenstående link kan anvendes.</a:t>
            </a:r>
          </a:p>
        </p:txBody>
      </p:sp>
    </p:spTree>
    <p:extLst>
      <p:ext uri="{BB962C8B-B14F-4D97-AF65-F5344CB8AC3E}">
        <p14:creationId xmlns:p14="http://schemas.microsoft.com/office/powerpoint/2010/main" val="264069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C0FBDCC2-A067-20A1-4016-C395912CE5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705" y="342000"/>
            <a:ext cx="8868514" cy="108000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Hvad er Vejle Sygehus?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70FA7F66-610F-1C28-EB66-9A8CE10EDD76}"/>
              </a:ext>
            </a:extLst>
          </p:cNvPr>
          <p:cNvSpPr txBox="1"/>
          <p:nvPr/>
        </p:nvSpPr>
        <p:spPr>
          <a:xfrm>
            <a:off x="430705" y="3069771"/>
            <a:ext cx="7053943" cy="1844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Et hospital i Region Syddanmark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Behandler patienter døgnet rundt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Mange mennesker på arbejde hver dag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6CCE4C14-ED13-7C8E-A6BD-C0BDD1DB3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422" y="342000"/>
            <a:ext cx="2719873" cy="362649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93D5866B-F237-B3C6-DDC0-027817D7E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6" r="8877"/>
          <a:stretch>
            <a:fillRect/>
          </a:stretch>
        </p:blipFill>
        <p:spPr>
          <a:xfrm>
            <a:off x="6416040" y="4136070"/>
            <a:ext cx="3504263" cy="242620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D15ED27-A431-83A2-16FF-3CBEE5F76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0" r="6299"/>
          <a:stretch>
            <a:fillRect/>
          </a:stretch>
        </p:blipFill>
        <p:spPr>
          <a:xfrm>
            <a:off x="5853685" y="1422000"/>
            <a:ext cx="3044952" cy="228889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7" name="ShortImageCaption s2 p7"/>
          <p:cNvSpPr txBox="1">
            <a:spLocks/>
          </p:cNvSpPr>
          <p:nvPr/>
        </p:nvSpPr>
        <p:spPr>
          <a:xfrm>
            <a:off x="5853685" y="3742899"/>
            <a:ext cx="3044952" cy="256032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>
                <a:solidFill>
                  <a:srgbClr val="57256E"/>
                </a:solidFill>
                <a:latin typeface="K2D"/>
              </a:rPr>
              <a:t>Mand i sygeseng</a:t>
            </a:r>
          </a:p>
        </p:txBody>
      </p:sp>
      <p:sp>
        <p:nvSpPr>
          <p:cNvPr id="18" name="ShortImageCaption s2 p3"/>
          <p:cNvSpPr txBox="1">
            <a:spLocks/>
          </p:cNvSpPr>
          <p:nvPr/>
        </p:nvSpPr>
        <p:spPr>
          <a:xfrm>
            <a:off x="9041422" y="4000500"/>
            <a:ext cx="2719873" cy="215444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 dirty="0">
                <a:solidFill>
                  <a:srgbClr val="57256E"/>
                </a:solidFill>
                <a:latin typeface="K2D"/>
              </a:rPr>
              <a:t>Reception</a:t>
            </a:r>
          </a:p>
        </p:txBody>
      </p:sp>
      <p:sp>
        <p:nvSpPr>
          <p:cNvPr id="19" name="ShortImageCaption s2 p5"/>
          <p:cNvSpPr txBox="1"/>
          <p:nvPr/>
        </p:nvSpPr>
        <p:spPr>
          <a:xfrm>
            <a:off x="6416040" y="6565392"/>
            <a:ext cx="3504263" cy="215444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>
                <a:solidFill>
                  <a:srgbClr val="57256E"/>
                </a:solidFill>
                <a:latin typeface="K2D"/>
              </a:rPr>
              <a:t>Sundhedspersonale</a:t>
            </a:r>
          </a:p>
        </p:txBody>
      </p:sp>
    </p:spTree>
    <p:extLst>
      <p:ext uri="{BB962C8B-B14F-4D97-AF65-F5344CB8AC3E}">
        <p14:creationId xmlns:p14="http://schemas.microsoft.com/office/powerpoint/2010/main" val="1436426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FAF7D-9CD1-5E10-5CBF-DF66CD69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54F2A223-8837-026C-4F9B-AA3FCC99B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705" y="342000"/>
            <a:ext cx="10724976" cy="108000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Hvad er et sygehuskøkken?</a:t>
            </a:r>
            <a:br>
              <a:rPr lang="da-DK" dirty="0">
                <a:solidFill>
                  <a:schemeClr val="tx1"/>
                </a:solidFill>
              </a:rPr>
            </a:b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390E90AE-9AA3-3B99-5E42-A0048DC856F9}"/>
              </a:ext>
            </a:extLst>
          </p:cNvPr>
          <p:cNvSpPr txBox="1"/>
          <p:nvPr/>
        </p:nvSpPr>
        <p:spPr>
          <a:xfrm>
            <a:off x="430704" y="2675333"/>
            <a:ext cx="633548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Køkkenet opgaver: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Producerer og serverer mad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Servicerer </a:t>
            </a:r>
          </a:p>
          <a:p>
            <a:pPr marL="1035500" lvl="1" indent="-342900"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Ansatte </a:t>
            </a:r>
          </a:p>
          <a:p>
            <a:pPr marL="1035500" lvl="1" indent="-342900"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Patienter</a:t>
            </a:r>
          </a:p>
          <a:p>
            <a:pPr marL="1035500" lvl="1" indent="-342900"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Pårørende</a:t>
            </a:r>
          </a:p>
          <a:p>
            <a:pPr marL="1035500" lvl="1" indent="-342900"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Gæster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5567D58-C390-E6DA-A75E-14F5B250E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80810" y="1012268"/>
            <a:ext cx="4434840" cy="332613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029BDC9-3217-80F2-8CA1-D307960D3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9941" y="2302327"/>
            <a:ext cx="3022795" cy="403405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ShortImageCaption s3 p5"/>
          <p:cNvSpPr txBox="1">
            <a:spLocks/>
          </p:cNvSpPr>
          <p:nvPr/>
        </p:nvSpPr>
        <p:spPr>
          <a:xfrm>
            <a:off x="8122920" y="4796741"/>
            <a:ext cx="4069080" cy="256032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 dirty="0">
                <a:solidFill>
                  <a:srgbClr val="57256E"/>
                </a:solidFill>
                <a:latin typeface="K2D"/>
              </a:rPr>
              <a:t>Produktionskøkken</a:t>
            </a:r>
          </a:p>
        </p:txBody>
      </p:sp>
      <p:sp>
        <p:nvSpPr>
          <p:cNvPr id="15" name="ShortImageCaption s3 p4"/>
          <p:cNvSpPr txBox="1">
            <a:spLocks/>
          </p:cNvSpPr>
          <p:nvPr/>
        </p:nvSpPr>
        <p:spPr>
          <a:xfrm>
            <a:off x="5039941" y="6368388"/>
            <a:ext cx="3022795" cy="256032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>
                <a:solidFill>
                  <a:srgbClr val="57256E"/>
                </a:solidFill>
                <a:latin typeface="K2D"/>
              </a:rPr>
              <a:t>Madproduktion</a:t>
            </a:r>
          </a:p>
        </p:txBody>
      </p:sp>
    </p:spTree>
    <p:extLst>
      <p:ext uri="{BB962C8B-B14F-4D97-AF65-F5344CB8AC3E}">
        <p14:creationId xmlns:p14="http://schemas.microsoft.com/office/powerpoint/2010/main" val="3876297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B5ACF-A63E-26D2-535F-A507B99B6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3CBEB363-1EBA-550C-827A-E6F427DEE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705" y="342000"/>
            <a:ext cx="8868514" cy="108000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Hvem arbejder i køkkenet?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CED6BFB4-329B-88A3-93E0-D6953AB985E6}"/>
              </a:ext>
            </a:extLst>
          </p:cNvPr>
          <p:cNvSpPr txBox="1"/>
          <p:nvPr/>
        </p:nvSpPr>
        <p:spPr>
          <a:xfrm>
            <a:off x="430705" y="2675333"/>
            <a:ext cx="6335486" cy="369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Job og fag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Ernæringsassistenter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Husassistenter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Bager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Økonomaer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Bachelorer i ernæring og sundhed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251856D-9FD5-86DD-EE2F-8ACC6A773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174" y="342000"/>
            <a:ext cx="3419120" cy="455657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7CD2ED7-EE14-E1F2-4550-F04A3378F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5005" y="1869236"/>
            <a:ext cx="3054361" cy="407248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ShortImageCaption s4 p7"/>
          <p:cNvSpPr txBox="1">
            <a:spLocks/>
          </p:cNvSpPr>
          <p:nvPr/>
        </p:nvSpPr>
        <p:spPr>
          <a:xfrm>
            <a:off x="8342174" y="4930575"/>
            <a:ext cx="3419120" cy="256032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>
                <a:solidFill>
                  <a:srgbClr val="57256E"/>
                </a:solidFill>
                <a:latin typeface="K2D"/>
              </a:rPr>
              <a:t>Køkkenpersonale</a:t>
            </a:r>
          </a:p>
        </p:txBody>
      </p:sp>
      <p:sp>
        <p:nvSpPr>
          <p:cNvPr id="15" name="ShortImageCaption s4 p10"/>
          <p:cNvSpPr txBox="1">
            <a:spLocks/>
          </p:cNvSpPr>
          <p:nvPr/>
        </p:nvSpPr>
        <p:spPr>
          <a:xfrm>
            <a:off x="5075005" y="5973721"/>
            <a:ext cx="3054361" cy="256032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>
                <a:solidFill>
                  <a:srgbClr val="57256E"/>
                </a:solidFill>
                <a:latin typeface="K2D"/>
              </a:rPr>
              <a:t>Arbejde i køkkenet</a:t>
            </a:r>
          </a:p>
        </p:txBody>
      </p:sp>
    </p:spTree>
    <p:extLst>
      <p:ext uri="{BB962C8B-B14F-4D97-AF65-F5344CB8AC3E}">
        <p14:creationId xmlns:p14="http://schemas.microsoft.com/office/powerpoint/2010/main" val="4253074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51482-5457-98FB-2F83-69A81D25B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7B633784-4FF6-56F5-C9C0-5D410E31A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705" y="342000"/>
            <a:ext cx="8868514" cy="108000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Et køkken er mere 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end ‘mad’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BE20B613-E019-3498-A5FE-2923ED9F1F38}"/>
              </a:ext>
            </a:extLst>
          </p:cNvPr>
          <p:cNvSpPr txBox="1"/>
          <p:nvPr/>
        </p:nvSpPr>
        <p:spPr>
          <a:xfrm>
            <a:off x="430705" y="2675333"/>
            <a:ext cx="6335486" cy="369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Arbejdsopgaver 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Planlægning af måltider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Forberedelse og produktion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Servering og kundekontakt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Rengøring og hygiejne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tx2"/>
              </a:solidFill>
              <a:latin typeface="K2D" panose="00000500000000000000" pitchFamily="2" charset="-34"/>
              <a:cs typeface="K2D" panose="00000500000000000000" pitchFamily="2" charset="-34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03C39F1-DD7B-9917-4C91-5E27DDD20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709" y="676169"/>
            <a:ext cx="3545586" cy="472744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CACF9B78-D098-0600-DF4E-D1B28DBBC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33786" y="2791813"/>
            <a:ext cx="4085617" cy="306421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ShortImageCaption s5 p4"/>
          <p:cNvSpPr txBox="1">
            <a:spLocks/>
          </p:cNvSpPr>
          <p:nvPr/>
        </p:nvSpPr>
        <p:spPr>
          <a:xfrm>
            <a:off x="8577960" y="5403617"/>
            <a:ext cx="3063240" cy="215444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 dirty="0">
                <a:solidFill>
                  <a:srgbClr val="57256E"/>
                </a:solidFill>
                <a:latin typeface="K2D"/>
              </a:rPr>
              <a:t>Stik med frikadeller klar til stegning</a:t>
            </a:r>
          </a:p>
        </p:txBody>
      </p:sp>
      <p:sp>
        <p:nvSpPr>
          <p:cNvPr id="15" name="ShortImageCaption s5 p6"/>
          <p:cNvSpPr txBox="1">
            <a:spLocks/>
          </p:cNvSpPr>
          <p:nvPr/>
        </p:nvSpPr>
        <p:spPr>
          <a:xfrm>
            <a:off x="4375229" y="6262727"/>
            <a:ext cx="3840480" cy="256032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 dirty="0">
                <a:solidFill>
                  <a:srgbClr val="57256E"/>
                </a:solidFill>
                <a:latin typeface="K2D"/>
              </a:rPr>
              <a:t>Masseproduktion</a:t>
            </a:r>
          </a:p>
        </p:txBody>
      </p:sp>
    </p:spTree>
    <p:extLst>
      <p:ext uri="{BB962C8B-B14F-4D97-AF65-F5344CB8AC3E}">
        <p14:creationId xmlns:p14="http://schemas.microsoft.com/office/powerpoint/2010/main" val="884451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48D03-C378-D997-11A0-5825652C6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96277281-52DA-5248-4688-CF824D876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705" y="342000"/>
            <a:ext cx="8868514" cy="108000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En almindelig dag i køkkenet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7B886791-0FEA-6EE6-A534-6A116692BA19}"/>
              </a:ext>
            </a:extLst>
          </p:cNvPr>
          <p:cNvSpPr txBox="1"/>
          <p:nvPr/>
        </p:nvSpPr>
        <p:spPr>
          <a:xfrm>
            <a:off x="430705" y="2333365"/>
            <a:ext cx="3929472" cy="369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Arbejdsdagen starter tidligt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Maden skal være klar til bestemte tidspunkter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Mange mennesker skal serviceres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Samarbejde er afgørende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2251946-298D-793D-F82B-4995DFC27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41510" y="1081139"/>
            <a:ext cx="4251183" cy="318838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ShortImageCaption s6 p6"/>
          <p:cNvSpPr txBox="1">
            <a:spLocks/>
          </p:cNvSpPr>
          <p:nvPr/>
        </p:nvSpPr>
        <p:spPr>
          <a:xfrm>
            <a:off x="8432800" y="4800924"/>
            <a:ext cx="3657600" cy="215444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 dirty="0">
                <a:solidFill>
                  <a:srgbClr val="57256E"/>
                </a:solidFill>
                <a:latin typeface="K2D"/>
              </a:rPr>
              <a:t>Stik med mad til gæster</a:t>
            </a:r>
          </a:p>
        </p:txBody>
      </p:sp>
      <p:sp>
        <p:nvSpPr>
          <p:cNvPr id="15" name="ShortImageCaption s6 p5"/>
          <p:cNvSpPr txBox="1">
            <a:spLocks/>
          </p:cNvSpPr>
          <p:nvPr/>
        </p:nvSpPr>
        <p:spPr>
          <a:xfrm>
            <a:off x="4874536" y="5809316"/>
            <a:ext cx="3184013" cy="215444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 dirty="0">
                <a:solidFill>
                  <a:srgbClr val="57256E"/>
                </a:solidFill>
                <a:latin typeface="K2D"/>
              </a:rPr>
              <a:t>Flotte anretninger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F4BA85C-424A-F724-4994-5268CB58BE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177" y="2533923"/>
            <a:ext cx="4237821" cy="3178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2449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167FD-F445-E487-65CA-90278BB0B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4DEF6548-0A07-39DD-B48D-AD4FF2CE7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705" y="342000"/>
            <a:ext cx="8868514" cy="108000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Hvorfor er det en vigtig arbejdsplads?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EB1125FE-767B-A1C6-5EF2-92BF6CCCC612}"/>
              </a:ext>
            </a:extLst>
          </p:cNvPr>
          <p:cNvSpPr txBox="1"/>
          <p:nvPr/>
        </p:nvSpPr>
        <p:spPr>
          <a:xfrm>
            <a:off x="350521" y="2349830"/>
            <a:ext cx="4881959" cy="3691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Køkkenet er en vigtig del af sygehusets hverdag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Maden har betydning for trivsel, energi og helbred</a:t>
            </a:r>
          </a:p>
          <a:p>
            <a: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K2D" panose="00000500000000000000" pitchFamily="2" charset="-34"/>
                <a:cs typeface="K2D" panose="00000500000000000000" pitchFamily="2" charset="-34"/>
              </a:rPr>
              <a:t>Arbejdet kræver både faglighed og ansvar</a:t>
            </a:r>
          </a:p>
        </p:txBody>
      </p:sp>
      <p:sp>
        <p:nvSpPr>
          <p:cNvPr id="14" name="ShortImageCaption s7 p4"/>
          <p:cNvSpPr txBox="1">
            <a:spLocks/>
          </p:cNvSpPr>
          <p:nvPr/>
        </p:nvSpPr>
        <p:spPr>
          <a:xfrm>
            <a:off x="8635384" y="4041639"/>
            <a:ext cx="3383280" cy="256032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 dirty="0">
                <a:solidFill>
                  <a:srgbClr val="57256E"/>
                </a:solidFill>
                <a:latin typeface="K2D"/>
              </a:rPr>
              <a:t>Klar til servering</a:t>
            </a:r>
          </a:p>
        </p:txBody>
      </p:sp>
      <p:sp>
        <p:nvSpPr>
          <p:cNvPr id="15" name="ShortImageCaption s7 p5"/>
          <p:cNvSpPr txBox="1">
            <a:spLocks/>
          </p:cNvSpPr>
          <p:nvPr/>
        </p:nvSpPr>
        <p:spPr>
          <a:xfrm>
            <a:off x="5599450" y="6277516"/>
            <a:ext cx="2926334" cy="215444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a-DK" sz="1400" b="1">
                <a:solidFill>
                  <a:srgbClr val="57256E"/>
                </a:solidFill>
                <a:latin typeface="K2D"/>
              </a:rPr>
              <a:t>Rugbrødsmadder</a:t>
            </a:r>
            <a:endParaRPr lang="da-DK" sz="1400" b="1" dirty="0">
              <a:solidFill>
                <a:srgbClr val="57256E"/>
              </a:solidFill>
              <a:latin typeface="K2D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9979D9C-A59F-3187-FADA-D72367254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375" y="2400015"/>
            <a:ext cx="2846483" cy="3795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945854F-D8A9-024D-5AC6-FC8572E0B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822" y="109008"/>
            <a:ext cx="2949473" cy="3932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2437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Vejle-Beige">
      <a:dk1>
        <a:srgbClr val="000000"/>
      </a:dk1>
      <a:lt1>
        <a:srgbClr val="F8F8F8"/>
      </a:lt1>
      <a:dk2>
        <a:srgbClr val="57256E"/>
      </a:dk2>
      <a:lt2>
        <a:srgbClr val="D8C5AF"/>
      </a:lt2>
      <a:accent1>
        <a:srgbClr val="57256E"/>
      </a:accent1>
      <a:accent2>
        <a:srgbClr val="D8C5AF"/>
      </a:accent2>
      <a:accent3>
        <a:srgbClr val="5A3836"/>
      </a:accent3>
      <a:accent4>
        <a:srgbClr val="E8E1D6"/>
      </a:accent4>
      <a:accent5>
        <a:srgbClr val="004143"/>
      </a:accent5>
      <a:accent6>
        <a:srgbClr val="F5AA35"/>
      </a:accent6>
      <a:hlink>
        <a:srgbClr val="23356E"/>
      </a:hlink>
      <a:folHlink>
        <a:srgbClr val="57256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>
            <a:latin typeface="K2D" panose="00000500000000000000" pitchFamily="2" charset="-34"/>
            <a:cs typeface="K2D" panose="00000500000000000000" pitchFamily="2" charset="-34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smtClean="0">
            <a:solidFill>
              <a:schemeClr val="tx2"/>
            </a:solidFill>
            <a:latin typeface="K2D" panose="00000500000000000000" pitchFamily="2" charset="-34"/>
            <a:cs typeface="K2D" panose="00000500000000000000" pitchFamily="2" charset="-34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eige Vejle Kommune.potx" id="{0ACD05FD-59B4-4824-A240-73A81E5EA991}" vid="{D259E4A8-41E2-4FA8-B39A-D0472525D99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Vejle-Erhverv</Template>
  <TotalTime>319</TotalTime>
  <Words>517</Words>
  <Application>Microsoft Office PowerPoint</Application>
  <PresentationFormat>Widescreen</PresentationFormat>
  <Paragraphs>80</Paragraphs>
  <Slides>7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3" baseType="lpstr">
      <vt:lpstr>Segoe UI</vt:lpstr>
      <vt:lpstr>K2D Light</vt:lpstr>
      <vt:lpstr>Arial</vt:lpstr>
      <vt:lpstr>K2D Medium</vt:lpstr>
      <vt:lpstr>K2D</vt:lpstr>
      <vt:lpstr>Office-tema</vt:lpstr>
      <vt:lpstr>Vejle Sygehus’ køkken En arbejdsplads med mange funktioner</vt:lpstr>
      <vt:lpstr>Hvad er Vejle Sygehus?</vt:lpstr>
      <vt:lpstr>Hvad er et sygehuskøkken? </vt:lpstr>
      <vt:lpstr>Hvem arbejder i køkkenet?</vt:lpstr>
      <vt:lpstr>Et køkken er mere  end ‘mad’</vt:lpstr>
      <vt:lpstr>En almindelig dag i køkkenet</vt:lpstr>
      <vt:lpstr>Hvorfor er det en vigtig arbejdsplads?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Karina Agerskov Hviid Horsbøl  Sekretariat &amp; Plan  Børn og Unge  Vejle Kommune</dc:creator>
  <cp:lastModifiedBy>Karina Agerskov Hviid Horsbøl  Sekretariat &amp; Plan  Børn og Unge  Vejle Kommune</cp:lastModifiedBy>
  <cp:revision>14</cp:revision>
  <cp:lastPrinted>2021-06-14T08:20:05Z</cp:lastPrinted>
  <dcterms:created xsi:type="dcterms:W3CDTF">2026-04-10T10:32:13Z</dcterms:created>
  <dcterms:modified xsi:type="dcterms:W3CDTF">2026-09-08T11:38:44Z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5b2269d5-79bb-48ed-9191-3b8c1f84eb1d</vt:lpwstr>
  </property>
</Properties>
</file>