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797675" cy="9926638"/>
  <p:embeddedFontLst>
    <p:embeddedFont>
      <p:font typeface="K2D" panose="00000500000000000000" pitchFamily="2" charset="-34"/>
      <p:regular r:id="rId10"/>
      <p:bold r:id="rId11"/>
      <p:italic r:id="rId12"/>
      <p:boldItalic r:id="rId13"/>
    </p:embeddedFont>
    <p:embeddedFont>
      <p:font typeface="K2D Light" panose="00000400000000000000" pitchFamily="2" charset="-34"/>
      <p:regular r:id="rId14"/>
      <p:italic r:id="rId15"/>
    </p:embeddedFont>
    <p:embeddedFont>
      <p:font typeface="K2D Medium" panose="00000600000000000000" pitchFamily="2" charset="-34"/>
      <p:regular r:id="rId16"/>
      <p:italic r:id="rId17"/>
    </p:embeddedFont>
  </p:embeddedFontLst>
  <p:defaultTextStyle>
    <a:defPPr>
      <a:defRPr lang="da-DK"/>
    </a:defPPr>
    <a:lvl1pPr marL="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1pPr>
    <a:lvl2pPr marL="692600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2pPr>
    <a:lvl3pPr marL="13851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3pPr>
    <a:lvl4pPr marL="2077799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4pPr>
    <a:lvl5pPr marL="2770396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5pPr>
    <a:lvl6pPr marL="3462995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6pPr>
    <a:lvl7pPr marL="4155591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7pPr>
    <a:lvl8pPr marL="48481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8pPr>
    <a:lvl9pPr marL="5540793" algn="l" defTabSz="1385196" rtl="0" eaLnBrk="1" latinLnBrk="0" hangingPunct="1">
      <a:defRPr sz="2727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C78D122-AF8F-EE83-31A8-AD36421F00C0}" v="9" dt="2026-08-10T11:59:22.3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8571" autoAdjust="0"/>
  </p:normalViewPr>
  <p:slideViewPr>
    <p:cSldViewPr snapToGrid="0">
      <p:cViewPr varScale="1">
        <p:scale>
          <a:sx n="87" d="100"/>
          <a:sy n="87" d="100"/>
        </p:scale>
        <p:origin x="151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308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lang="en-US" i="1" dirty="0">
                <a:highlight>
                  <a:srgbClr val="F5F5F5"/>
                </a:highlight>
              </a:rPr>
              <a:t>Klik </a:t>
            </a:r>
            <a:r>
              <a:rPr lang="en-US" i="1" dirty="0" err="1">
                <a:highlight>
                  <a:srgbClr val="F5F5F5"/>
                </a:highlight>
              </a:rPr>
              <a:t>på</a:t>
            </a:r>
            <a:r>
              <a:rPr lang="en-US" i="1" dirty="0">
                <a:highlight>
                  <a:srgbClr val="F5F5F5"/>
                </a:highlight>
              </a:rPr>
              <a:t> video-</a:t>
            </a:r>
            <a:r>
              <a:rPr lang="en-US" i="1" dirty="0" err="1">
                <a:highlight>
                  <a:srgbClr val="F5F5F5"/>
                </a:highlight>
              </a:rPr>
              <a:t>ikonet</a:t>
            </a:r>
            <a:r>
              <a:rPr lang="en-US" i="1" dirty="0">
                <a:highlight>
                  <a:srgbClr val="F5F5F5"/>
                </a:highlight>
              </a:rPr>
              <a:t> for at </a:t>
            </a:r>
            <a:r>
              <a:rPr lang="en-US" i="1" dirty="0" err="1">
                <a:highlight>
                  <a:srgbClr val="F5F5F5"/>
                </a:highlight>
              </a:rPr>
              <a:t>åbne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hjemmesiden</a:t>
            </a:r>
            <a:r>
              <a:rPr lang="en-US" i="1" dirty="0">
                <a:highlight>
                  <a:srgbClr val="F5F5F5"/>
                </a:highlight>
              </a:rPr>
              <a:t> med billed- </a:t>
            </a:r>
            <a:r>
              <a:rPr lang="en-US" i="1" dirty="0" err="1">
                <a:highlight>
                  <a:srgbClr val="F5F5F5"/>
                </a:highlight>
              </a:rPr>
              <a:t>og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videomateriale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til</a:t>
            </a:r>
            <a:r>
              <a:rPr lang="en-US" i="1" dirty="0">
                <a:highlight>
                  <a:srgbClr val="F5F5F5"/>
                </a:highlight>
              </a:rPr>
              <a:t> </a:t>
            </a:r>
            <a:r>
              <a:rPr lang="en-US" i="1" dirty="0" err="1">
                <a:highlight>
                  <a:srgbClr val="F5F5F5"/>
                </a:highlight>
              </a:rPr>
              <a:t>virksomheden</a:t>
            </a:r>
            <a:r>
              <a:rPr lang="en-US" i="1" dirty="0">
                <a:highlight>
                  <a:srgbClr val="F5F5F5"/>
                </a:highlight>
              </a:rPr>
              <a:t>.</a:t>
            </a:r>
            <a:endParaRPr lang="en-US" dirty="0"/>
          </a:p>
          <a:p>
            <a:endParaRPr lang="en-US" dirty="0">
              <a:latin typeface="Calibri"/>
            </a:endParaRPr>
          </a:p>
          <a:p>
            <a:r>
              <a:rPr sz="1200" dirty="0">
                <a:latin typeface="Calibri"/>
              </a:rPr>
              <a:t>I det her </a:t>
            </a:r>
            <a:r>
              <a:rPr sz="1200" dirty="0" err="1">
                <a:latin typeface="Calibri"/>
              </a:rPr>
              <a:t>forløb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skal</a:t>
            </a:r>
            <a:r>
              <a:rPr sz="1200" dirty="0">
                <a:latin typeface="Calibri"/>
              </a:rPr>
              <a:t> I </a:t>
            </a:r>
            <a:r>
              <a:rPr sz="1200" dirty="0" err="1">
                <a:latin typeface="Calibri"/>
              </a:rPr>
              <a:t>arbejde</a:t>
            </a:r>
            <a:r>
              <a:rPr sz="1200" dirty="0">
                <a:latin typeface="Calibri"/>
              </a:rPr>
              <a:t> med </a:t>
            </a:r>
            <a:r>
              <a:rPr sz="1200" dirty="0" err="1">
                <a:latin typeface="Calibri"/>
              </a:rPr>
              <a:t>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rigtig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virksomhed</a:t>
            </a:r>
            <a:r>
              <a:rPr sz="1200" dirty="0">
                <a:latin typeface="Calibri"/>
              </a:rPr>
              <a:t>.</a:t>
            </a:r>
            <a:br>
              <a:rPr dirty="0">
                <a:cs typeface="+mn-lt"/>
              </a:rPr>
            </a:br>
            <a:br>
              <a:rPr dirty="0">
                <a:cs typeface="+mn-lt"/>
              </a:rPr>
            </a:br>
            <a:r>
              <a:rPr sz="1200" dirty="0">
                <a:latin typeface="Calibri"/>
              </a:rPr>
              <a:t>Vejle Spildevand </a:t>
            </a:r>
            <a:r>
              <a:rPr sz="1200" dirty="0" err="1">
                <a:latin typeface="Calibri"/>
              </a:rPr>
              <a:t>arbejder</a:t>
            </a:r>
            <a:r>
              <a:rPr sz="1200" dirty="0">
                <a:latin typeface="Calibri"/>
              </a:rPr>
              <a:t> med det </a:t>
            </a:r>
            <a:r>
              <a:rPr sz="1200" dirty="0" err="1">
                <a:latin typeface="Calibri"/>
              </a:rPr>
              <a:t>vand</a:t>
            </a:r>
            <a:r>
              <a:rPr sz="1200" dirty="0">
                <a:latin typeface="Calibri"/>
              </a:rPr>
              <a:t>, vi </a:t>
            </a:r>
            <a:r>
              <a:rPr sz="1200" dirty="0" err="1">
                <a:latin typeface="Calibri"/>
              </a:rPr>
              <a:t>bruger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hver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dag</a:t>
            </a:r>
            <a:r>
              <a:rPr sz="1200" dirty="0">
                <a:latin typeface="Calibri"/>
              </a:rPr>
              <a:t>. Det er </a:t>
            </a:r>
            <a:r>
              <a:rPr sz="1200" dirty="0" err="1">
                <a:latin typeface="Calibri"/>
              </a:rPr>
              <a:t>fx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vand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fra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toiletter</a:t>
            </a:r>
            <a:r>
              <a:rPr sz="1200" dirty="0">
                <a:latin typeface="Calibri"/>
              </a:rPr>
              <a:t>, </a:t>
            </a:r>
            <a:r>
              <a:rPr sz="1200" dirty="0" err="1">
                <a:latin typeface="Calibri"/>
              </a:rPr>
              <a:t>vand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fra</a:t>
            </a:r>
            <a:r>
              <a:rPr sz="1200" dirty="0">
                <a:latin typeface="Calibri"/>
              </a:rPr>
              <a:t> bad </a:t>
            </a:r>
            <a:r>
              <a:rPr sz="1200" dirty="0" err="1">
                <a:latin typeface="Calibri"/>
              </a:rPr>
              <a:t>og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køkken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og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regnvand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fra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veje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og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tage</a:t>
            </a:r>
            <a:r>
              <a:rPr sz="1200" dirty="0">
                <a:latin typeface="Calibri"/>
              </a:rPr>
              <a:t>.</a:t>
            </a:r>
            <a:br>
              <a:rPr dirty="0">
                <a:cs typeface="+mn-lt"/>
              </a:rPr>
            </a:br>
            <a:br>
              <a:rPr dirty="0">
                <a:cs typeface="+mn-lt"/>
              </a:rPr>
            </a:br>
            <a:r>
              <a:rPr sz="1200" dirty="0">
                <a:latin typeface="Calibri"/>
              </a:rPr>
              <a:t>Det er </a:t>
            </a:r>
            <a:r>
              <a:rPr sz="1200" dirty="0" err="1">
                <a:latin typeface="Calibri"/>
              </a:rPr>
              <a:t>ikke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noget</a:t>
            </a:r>
            <a:r>
              <a:rPr sz="1200" dirty="0">
                <a:latin typeface="Calibri"/>
              </a:rPr>
              <a:t>, vi </a:t>
            </a:r>
            <a:r>
              <a:rPr sz="1200" dirty="0" err="1">
                <a:latin typeface="Calibri"/>
              </a:rPr>
              <a:t>tænker</a:t>
            </a:r>
            <a:r>
              <a:rPr sz="1200" dirty="0">
                <a:latin typeface="Calibri"/>
              </a:rPr>
              <a:t> over </a:t>
            </a:r>
            <a:r>
              <a:rPr sz="1200" dirty="0" err="1">
                <a:latin typeface="Calibri"/>
              </a:rPr>
              <a:t>til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hverdag</a:t>
            </a:r>
            <a:r>
              <a:rPr sz="1200" dirty="0">
                <a:latin typeface="Calibri"/>
              </a:rPr>
              <a:t> – men det er </a:t>
            </a:r>
            <a:r>
              <a:rPr sz="1200" dirty="0" err="1">
                <a:latin typeface="Calibri"/>
              </a:rPr>
              <a:t>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vigtig</a:t>
            </a:r>
            <a:r>
              <a:rPr sz="1200" dirty="0">
                <a:latin typeface="Calibri"/>
              </a:rPr>
              <a:t> del </a:t>
            </a:r>
            <a:r>
              <a:rPr sz="1200" dirty="0" err="1">
                <a:latin typeface="Calibri"/>
              </a:rPr>
              <a:t>af</a:t>
            </a:r>
            <a:r>
              <a:rPr sz="1200" dirty="0">
                <a:latin typeface="Calibri"/>
              </a:rPr>
              <a:t>, at </a:t>
            </a:r>
            <a:r>
              <a:rPr sz="1200" dirty="0" err="1">
                <a:latin typeface="Calibri"/>
              </a:rPr>
              <a:t>en</a:t>
            </a:r>
            <a:r>
              <a:rPr sz="1200" dirty="0">
                <a:latin typeface="Calibri"/>
              </a:rPr>
              <a:t> by </a:t>
            </a:r>
            <a:r>
              <a:rPr sz="1200" dirty="0" err="1">
                <a:latin typeface="Calibri"/>
              </a:rPr>
              <a:t>fungerer</a:t>
            </a:r>
            <a:r>
              <a:rPr sz="1200" dirty="0">
                <a:latin typeface="Calibri"/>
              </a:rPr>
              <a:t>.</a:t>
            </a:r>
            <a:br>
              <a:rPr dirty="0">
                <a:cs typeface="+mn-lt"/>
              </a:rPr>
            </a:br>
            <a:br>
              <a:rPr dirty="0">
                <a:cs typeface="+mn-lt"/>
              </a:rPr>
            </a:br>
            <a:r>
              <a:rPr sz="1200" dirty="0" err="1">
                <a:latin typeface="Calibri"/>
              </a:rPr>
              <a:t>Spørg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eleverne</a:t>
            </a:r>
            <a:r>
              <a:rPr sz="1200" dirty="0">
                <a:latin typeface="Calibri"/>
              </a:rPr>
              <a:t>: Har I </a:t>
            </a:r>
            <a:r>
              <a:rPr sz="1200" dirty="0" err="1">
                <a:latin typeface="Calibri"/>
              </a:rPr>
              <a:t>tænkt</a:t>
            </a:r>
            <a:r>
              <a:rPr sz="1200" dirty="0">
                <a:latin typeface="Calibri"/>
              </a:rPr>
              <a:t> over, </a:t>
            </a:r>
            <a:r>
              <a:rPr sz="1200" dirty="0" err="1">
                <a:latin typeface="Calibri"/>
              </a:rPr>
              <a:t>hvor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vandet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ryger</a:t>
            </a:r>
            <a:r>
              <a:rPr sz="1200" dirty="0">
                <a:latin typeface="Calibri"/>
              </a:rPr>
              <a:t> hen, </a:t>
            </a:r>
            <a:r>
              <a:rPr sz="1200" dirty="0" err="1">
                <a:latin typeface="Calibri"/>
              </a:rPr>
              <a:t>når</a:t>
            </a:r>
            <a:r>
              <a:rPr sz="1200" dirty="0">
                <a:latin typeface="Calibri"/>
              </a:rPr>
              <a:t> I </a:t>
            </a:r>
            <a:r>
              <a:rPr sz="1200" dirty="0" err="1">
                <a:latin typeface="Calibri"/>
              </a:rPr>
              <a:t>skyller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ud</a:t>
            </a:r>
            <a:r>
              <a:rPr sz="1200" dirty="0">
                <a:latin typeface="Calibri"/>
              </a:rPr>
              <a:t>?</a:t>
            </a:r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>
                <a:latin typeface="Calibri"/>
              </a:rPr>
              <a:t>Vejle Spildevand arbejder med at lede vand væk, rense det og sørge for, at det ikke skaber problemer.</a:t>
            </a:r>
            <a:br/>
            <a:br/>
            <a:r>
              <a:rPr sz="1200">
                <a:latin typeface="Calibri"/>
              </a:rPr>
              <a:t>Det handler både om mennesker, byer og miljø.</a:t>
            </a:r>
            <a:br/>
            <a:br/>
            <a:r>
              <a:rPr sz="1200">
                <a:latin typeface="Calibri"/>
              </a:rPr>
              <a:t>Hvis systemet ikke virker, kan der komme oversvømmelser, og vand kan blive forurenet.</a:t>
            </a:r>
            <a:br/>
            <a:br/>
            <a:r>
              <a:rPr sz="1200">
                <a:latin typeface="Calibri"/>
              </a:rPr>
              <a:t>Pointe: Det er et system, der skal fungere hele tiden.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>
                <a:latin typeface="Calibri"/>
              </a:rPr>
              <a:t>Når vi bruger vand, skal det væk igen. Det sker gennem rør, kloakker og anlæg.</a:t>
            </a:r>
            <a:br/>
            <a:br/>
            <a:r>
              <a:rPr sz="1200">
                <a:latin typeface="Calibri"/>
              </a:rPr>
              <a:t>Vandet bliver ledt til et renseanlæg, hvor det bliver renset, før det kommer tilbage i naturen.</a:t>
            </a:r>
            <a:br/>
            <a:br/>
            <a:r>
              <a:rPr sz="1200">
                <a:latin typeface="Calibri"/>
              </a:rPr>
              <a:t>Vigtig pointe: Vandet skal være rent, før det bliver sendt videre.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>
                <a:latin typeface="Calibri"/>
              </a:rPr>
              <a:t>Der arbejder forskellige fag i virksomheden. De arbejder med drift af systemer, vedligehold og tekniske løsninger.</a:t>
            </a:r>
            <a:br/>
            <a:br/>
            <a:r>
              <a:rPr sz="1200">
                <a:latin typeface="Calibri"/>
              </a:rPr>
              <a:t>Det kræver viden om teknik, forståelse for vand og systemer samt samarbejde.</a:t>
            </a:r>
            <a:br/>
            <a:br/>
            <a:r>
              <a:rPr sz="1200">
                <a:latin typeface="Calibri"/>
              </a:rPr>
              <a:t>Kobling: Det hænger sammen med mange erhvervsuddannelser.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>
                <a:latin typeface="Calibri"/>
              </a:rPr>
              <a:t>Det handler ikke kun om vand. Det handler også om planlægning, systemer og samarbejde.</a:t>
            </a:r>
            <a:br/>
            <a:br/>
            <a:r>
              <a:rPr sz="1200">
                <a:latin typeface="Calibri"/>
              </a:rPr>
              <a:t>Der er mange mennesker, der bruger systemet hver dag.</a:t>
            </a:r>
            <a:br/>
            <a:br/>
            <a:r>
              <a:rPr sz="1200">
                <a:latin typeface="Calibri"/>
              </a:rPr>
              <a:t>Vigtig pointe: Hvis én del ikke fungerer, påvirker det hele systemet.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>
                <a:latin typeface="Calibri"/>
              </a:rPr>
              <a:t>En dag kan være meget forskellig. Medarbejderne arbejder med at holde systemet kørende, finde fejl og reparere.</a:t>
            </a:r>
            <a:br/>
            <a:br/>
            <a:r>
              <a:rPr sz="1200">
                <a:latin typeface="Calibri"/>
              </a:rPr>
              <a:t>Der kan opstå tilstopninger, problemer med vandmængde og tekniske fejl.</a:t>
            </a:r>
            <a:br/>
            <a:br/>
            <a:r>
              <a:rPr sz="1200">
                <a:latin typeface="Calibri"/>
              </a:rPr>
              <a:t>Pointe: De skal ofte handle hurtigt.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 wrap="square"/>
          <a:lstStyle/>
          <a:p>
            <a:r>
              <a:rPr sz="1200" dirty="0" err="1">
                <a:latin typeface="Calibri"/>
              </a:rPr>
              <a:t>Hvis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systemet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ikke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virker</a:t>
            </a:r>
            <a:r>
              <a:rPr sz="1200" dirty="0">
                <a:latin typeface="Calibri"/>
              </a:rPr>
              <a:t>, </a:t>
            </a:r>
            <a:r>
              <a:rPr sz="1200" dirty="0" err="1">
                <a:latin typeface="Calibri"/>
              </a:rPr>
              <a:t>kan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byen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oversvømme</a:t>
            </a:r>
            <a:r>
              <a:rPr sz="1200" dirty="0">
                <a:latin typeface="Calibri"/>
              </a:rPr>
              <a:t>, og </a:t>
            </a:r>
            <a:r>
              <a:rPr sz="1200" dirty="0" err="1">
                <a:latin typeface="Calibri"/>
              </a:rPr>
              <a:t>naturen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kan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blive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forurenet</a:t>
            </a:r>
            <a:r>
              <a:rPr sz="1200" dirty="0">
                <a:latin typeface="Calibri"/>
              </a:rPr>
              <a:t>.</a:t>
            </a:r>
            <a:br>
              <a:rPr dirty="0"/>
            </a:br>
            <a:br>
              <a:rPr dirty="0"/>
            </a:br>
            <a:r>
              <a:rPr sz="1200" dirty="0">
                <a:latin typeface="Calibri"/>
              </a:rPr>
              <a:t>Vejle </a:t>
            </a:r>
            <a:r>
              <a:rPr sz="1200" dirty="0" err="1">
                <a:latin typeface="Calibri"/>
              </a:rPr>
              <a:t>Spildevand</a:t>
            </a:r>
            <a:r>
              <a:rPr sz="1200" dirty="0">
                <a:latin typeface="Calibri"/>
              </a:rPr>
              <a:t> spiller </a:t>
            </a:r>
            <a:r>
              <a:rPr sz="1200" dirty="0" err="1">
                <a:latin typeface="Calibri"/>
              </a:rPr>
              <a:t>en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vigtig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rolle</a:t>
            </a:r>
            <a:r>
              <a:rPr sz="1200" dirty="0">
                <a:latin typeface="Calibri"/>
              </a:rPr>
              <a:t> for </a:t>
            </a:r>
            <a:r>
              <a:rPr sz="1200" dirty="0" err="1">
                <a:latin typeface="Calibri"/>
              </a:rPr>
              <a:t>vores</a:t>
            </a:r>
            <a:r>
              <a:rPr sz="1200" dirty="0">
                <a:latin typeface="Calibri"/>
              </a:rPr>
              <a:t> </a:t>
            </a:r>
            <a:r>
              <a:rPr sz="1200" dirty="0" err="1">
                <a:latin typeface="Calibri"/>
              </a:rPr>
              <a:t>hverdag</a:t>
            </a:r>
            <a:r>
              <a:rPr sz="1200" dirty="0">
                <a:latin typeface="Calibri"/>
              </a:rPr>
              <a:t>, </a:t>
            </a:r>
            <a:r>
              <a:rPr sz="1200" dirty="0" err="1">
                <a:latin typeface="Calibri"/>
              </a:rPr>
              <a:t>miljøet</a:t>
            </a:r>
            <a:r>
              <a:rPr sz="1200" dirty="0">
                <a:latin typeface="Calibri"/>
              </a:rPr>
              <a:t> og </a:t>
            </a:r>
            <a:r>
              <a:rPr sz="1200" dirty="0" err="1">
                <a:latin typeface="Calibri"/>
              </a:rPr>
              <a:t>fremtiden</a:t>
            </a:r>
            <a:r>
              <a:rPr sz="1200" dirty="0">
                <a:latin typeface="Calibri"/>
              </a:rPr>
              <a:t>.</a:t>
            </a:r>
            <a:br>
              <a:rPr dirty="0"/>
            </a:br>
            <a:br>
              <a:rPr/>
            </a:br>
            <a:endParaRPr sz="1200" dirty="0"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57200" y="2980800"/>
            <a:ext cx="8868514" cy="1080000"/>
          </a:xfrm>
        </p:spPr>
        <p:txBody>
          <a:bodyPr anchor="t"/>
          <a:lstStyle>
            <a:lvl1pPr algn="l">
              <a:defRPr sz="6600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1200" y="533990"/>
            <a:ext cx="9144000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10" name="Pladsholder til tekst 9">
            <a:extLst>
              <a:ext uri="{FF2B5EF4-FFF2-40B4-BE49-F238E27FC236}">
                <a16:creationId xmlns:a16="http://schemas.microsoft.com/office/drawing/2014/main" id="{8534E40B-D120-400A-B347-AFFB07458E2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106412" cy="23093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21940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464695" cy="334066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3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18950418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slide_Typ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DE7631C3-2801-4B8A-86BA-5891BD80B2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5757658" cy="41396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032470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1E7F6D1B-2ABC-404B-BFB9-1BEFD3C47F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934320" cy="32518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Pladsholder til billede 10">
            <a:extLst>
              <a:ext uri="{FF2B5EF4-FFF2-40B4-BE49-F238E27FC236}">
                <a16:creationId xmlns:a16="http://schemas.microsoft.com/office/drawing/2014/main" id="{599D1711-5090-456C-876C-88DC83EE9F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62588" y="274918"/>
            <a:ext cx="5573043" cy="475407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6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61391" y="1264024"/>
            <a:ext cx="4494129" cy="599294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61391" y="1990165"/>
            <a:ext cx="4494130" cy="3917576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0146038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dsholder til billede 10">
            <a:extLst>
              <a:ext uri="{FF2B5EF4-FFF2-40B4-BE49-F238E27FC236}">
                <a16:creationId xmlns:a16="http://schemas.microsoft.com/office/drawing/2014/main" id="{5AAE4AFB-B615-4F58-ACAE-558CA900D64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261478" y="237600"/>
            <a:ext cx="5573043" cy="4795909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77"/>
              <a:gd name="connsiteY0" fmla="*/ 0 h 22463"/>
              <a:gd name="connsiteX1" fmla="*/ 21600 w 21677"/>
              <a:gd name="connsiteY1" fmla="*/ 0 h 22463"/>
              <a:gd name="connsiteX2" fmla="*/ 21677 w 21677"/>
              <a:gd name="connsiteY2" fmla="*/ 21940 h 22463"/>
              <a:gd name="connsiteX3" fmla="*/ 0 w 21677"/>
              <a:gd name="connsiteY3" fmla="*/ 20172 h 22463"/>
              <a:gd name="connsiteX4" fmla="*/ 0 w 21677"/>
              <a:gd name="connsiteY4" fmla="*/ 0 h 22463"/>
              <a:gd name="connsiteX0" fmla="*/ 0 w 21677"/>
              <a:gd name="connsiteY0" fmla="*/ 0 h 23519"/>
              <a:gd name="connsiteX1" fmla="*/ 21600 w 21677"/>
              <a:gd name="connsiteY1" fmla="*/ 0 h 23519"/>
              <a:gd name="connsiteX2" fmla="*/ 21677 w 21677"/>
              <a:gd name="connsiteY2" fmla="*/ 21940 h 23519"/>
              <a:gd name="connsiteX3" fmla="*/ 18217 w 21677"/>
              <a:gd name="connsiteY3" fmla="*/ 21498 h 23519"/>
              <a:gd name="connsiteX4" fmla="*/ 0 w 21677"/>
              <a:gd name="connsiteY4" fmla="*/ 20172 h 23519"/>
              <a:gd name="connsiteX5" fmla="*/ 0 w 21677"/>
              <a:gd name="connsiteY5" fmla="*/ 0 h 23519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18217 w 21677"/>
              <a:gd name="connsiteY3" fmla="*/ 21498 h 22138"/>
              <a:gd name="connsiteX4" fmla="*/ 0 w 21677"/>
              <a:gd name="connsiteY4" fmla="*/ 20172 h 22138"/>
              <a:gd name="connsiteX5" fmla="*/ 0 w 21677"/>
              <a:gd name="connsiteY5" fmla="*/ 0 h 22138"/>
              <a:gd name="connsiteX0" fmla="*/ 0 w 21677"/>
              <a:gd name="connsiteY0" fmla="*/ 0 h 22138"/>
              <a:gd name="connsiteX1" fmla="*/ 21600 w 21677"/>
              <a:gd name="connsiteY1" fmla="*/ 0 h 22138"/>
              <a:gd name="connsiteX2" fmla="*/ 21677 w 21677"/>
              <a:gd name="connsiteY2" fmla="*/ 21940 h 22138"/>
              <a:gd name="connsiteX3" fmla="*/ 20165 w 21677"/>
              <a:gd name="connsiteY3" fmla="*/ 21904 h 22138"/>
              <a:gd name="connsiteX4" fmla="*/ 18217 w 21677"/>
              <a:gd name="connsiteY4" fmla="*/ 21498 h 22138"/>
              <a:gd name="connsiteX5" fmla="*/ 0 w 21677"/>
              <a:gd name="connsiteY5" fmla="*/ 20172 h 22138"/>
              <a:gd name="connsiteX6" fmla="*/ 0 w 21677"/>
              <a:gd name="connsiteY6" fmla="*/ 0 h 22138"/>
              <a:gd name="connsiteX0" fmla="*/ 0 w 21677"/>
              <a:gd name="connsiteY0" fmla="*/ 0 h 22115"/>
              <a:gd name="connsiteX1" fmla="*/ 21600 w 21677"/>
              <a:gd name="connsiteY1" fmla="*/ 0 h 22115"/>
              <a:gd name="connsiteX2" fmla="*/ 21677 w 21677"/>
              <a:gd name="connsiteY2" fmla="*/ 21940 h 22115"/>
              <a:gd name="connsiteX3" fmla="*/ 20165 w 21677"/>
              <a:gd name="connsiteY3" fmla="*/ 21904 h 22115"/>
              <a:gd name="connsiteX4" fmla="*/ 18012 w 21677"/>
              <a:gd name="connsiteY4" fmla="*/ 21436 h 22115"/>
              <a:gd name="connsiteX5" fmla="*/ 0 w 21677"/>
              <a:gd name="connsiteY5" fmla="*/ 20172 h 22115"/>
              <a:gd name="connsiteX6" fmla="*/ 0 w 21677"/>
              <a:gd name="connsiteY6" fmla="*/ 0 h 22115"/>
              <a:gd name="connsiteX0" fmla="*/ 0 w 21677"/>
              <a:gd name="connsiteY0" fmla="*/ 0 h 21957"/>
              <a:gd name="connsiteX1" fmla="*/ 21600 w 21677"/>
              <a:gd name="connsiteY1" fmla="*/ 0 h 21957"/>
              <a:gd name="connsiteX2" fmla="*/ 21677 w 21677"/>
              <a:gd name="connsiteY2" fmla="*/ 21940 h 21957"/>
              <a:gd name="connsiteX3" fmla="*/ 20165 w 21677"/>
              <a:gd name="connsiteY3" fmla="*/ 21904 h 21957"/>
              <a:gd name="connsiteX4" fmla="*/ 18012 w 21677"/>
              <a:gd name="connsiteY4" fmla="*/ 21436 h 21957"/>
              <a:gd name="connsiteX5" fmla="*/ 14527 w 21677"/>
              <a:gd name="connsiteY5" fmla="*/ 20999 h 21957"/>
              <a:gd name="connsiteX6" fmla="*/ 0 w 21677"/>
              <a:gd name="connsiteY6" fmla="*/ 20172 h 21957"/>
              <a:gd name="connsiteX7" fmla="*/ 0 w 21677"/>
              <a:gd name="connsiteY7" fmla="*/ 0 h 21957"/>
              <a:gd name="connsiteX0" fmla="*/ 0 w 21677"/>
              <a:gd name="connsiteY0" fmla="*/ 0 h 22014"/>
              <a:gd name="connsiteX1" fmla="*/ 21600 w 21677"/>
              <a:gd name="connsiteY1" fmla="*/ 0 h 22014"/>
              <a:gd name="connsiteX2" fmla="*/ 21677 w 21677"/>
              <a:gd name="connsiteY2" fmla="*/ 21940 h 22014"/>
              <a:gd name="connsiteX3" fmla="*/ 20165 w 21677"/>
              <a:gd name="connsiteY3" fmla="*/ 21904 h 22014"/>
              <a:gd name="connsiteX4" fmla="*/ 18012 w 21677"/>
              <a:gd name="connsiteY4" fmla="*/ 21436 h 22014"/>
              <a:gd name="connsiteX5" fmla="*/ 14527 w 21677"/>
              <a:gd name="connsiteY5" fmla="*/ 20999 h 22014"/>
              <a:gd name="connsiteX6" fmla="*/ 11426 w 21677"/>
              <a:gd name="connsiteY6" fmla="*/ 21186 h 22014"/>
              <a:gd name="connsiteX7" fmla="*/ 0 w 21677"/>
              <a:gd name="connsiteY7" fmla="*/ 20172 h 22014"/>
              <a:gd name="connsiteX8" fmla="*/ 0 w 21677"/>
              <a:gd name="connsiteY8" fmla="*/ 0 h 22014"/>
              <a:gd name="connsiteX0" fmla="*/ 0 w 21677"/>
              <a:gd name="connsiteY0" fmla="*/ 0 h 22267"/>
              <a:gd name="connsiteX1" fmla="*/ 21600 w 21677"/>
              <a:gd name="connsiteY1" fmla="*/ 0 h 22267"/>
              <a:gd name="connsiteX2" fmla="*/ 21677 w 21677"/>
              <a:gd name="connsiteY2" fmla="*/ 21940 h 22267"/>
              <a:gd name="connsiteX3" fmla="*/ 20165 w 21677"/>
              <a:gd name="connsiteY3" fmla="*/ 21904 h 22267"/>
              <a:gd name="connsiteX4" fmla="*/ 18012 w 21677"/>
              <a:gd name="connsiteY4" fmla="*/ 21436 h 22267"/>
              <a:gd name="connsiteX5" fmla="*/ 14527 w 21677"/>
              <a:gd name="connsiteY5" fmla="*/ 20999 h 22267"/>
              <a:gd name="connsiteX6" fmla="*/ 10939 w 21677"/>
              <a:gd name="connsiteY6" fmla="*/ 21810 h 22267"/>
              <a:gd name="connsiteX7" fmla="*/ 0 w 21677"/>
              <a:gd name="connsiteY7" fmla="*/ 20172 h 22267"/>
              <a:gd name="connsiteX8" fmla="*/ 0 w 21677"/>
              <a:gd name="connsiteY8" fmla="*/ 0 h 22267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0939 w 21677"/>
              <a:gd name="connsiteY7" fmla="*/ 21810 h 22232"/>
              <a:gd name="connsiteX8" fmla="*/ 0 w 21677"/>
              <a:gd name="connsiteY8" fmla="*/ 20172 h 22232"/>
              <a:gd name="connsiteX9" fmla="*/ 0 w 21677"/>
              <a:gd name="connsiteY9" fmla="*/ 0 h 22232"/>
              <a:gd name="connsiteX0" fmla="*/ 0 w 21677"/>
              <a:gd name="connsiteY0" fmla="*/ 0 h 22232"/>
              <a:gd name="connsiteX1" fmla="*/ 21600 w 21677"/>
              <a:gd name="connsiteY1" fmla="*/ 0 h 22232"/>
              <a:gd name="connsiteX2" fmla="*/ 21677 w 21677"/>
              <a:gd name="connsiteY2" fmla="*/ 21940 h 22232"/>
              <a:gd name="connsiteX3" fmla="*/ 20165 w 21677"/>
              <a:gd name="connsiteY3" fmla="*/ 21904 h 22232"/>
              <a:gd name="connsiteX4" fmla="*/ 18012 w 21677"/>
              <a:gd name="connsiteY4" fmla="*/ 21436 h 22232"/>
              <a:gd name="connsiteX5" fmla="*/ 14527 w 21677"/>
              <a:gd name="connsiteY5" fmla="*/ 20999 h 22232"/>
              <a:gd name="connsiteX6" fmla="*/ 12820 w 21677"/>
              <a:gd name="connsiteY6" fmla="*/ 21342 h 22232"/>
              <a:gd name="connsiteX7" fmla="*/ 11867 w 21677"/>
              <a:gd name="connsiteY7" fmla="*/ 21904 h 22232"/>
              <a:gd name="connsiteX8" fmla="*/ 10939 w 21677"/>
              <a:gd name="connsiteY8" fmla="*/ 21810 h 22232"/>
              <a:gd name="connsiteX9" fmla="*/ 0 w 21677"/>
              <a:gd name="connsiteY9" fmla="*/ 20172 h 22232"/>
              <a:gd name="connsiteX10" fmla="*/ 0 w 21677"/>
              <a:gd name="connsiteY10" fmla="*/ 0 h 22232"/>
              <a:gd name="connsiteX0" fmla="*/ 0 w 21677"/>
              <a:gd name="connsiteY0" fmla="*/ 0 h 22065"/>
              <a:gd name="connsiteX1" fmla="*/ 21600 w 21677"/>
              <a:gd name="connsiteY1" fmla="*/ 0 h 22065"/>
              <a:gd name="connsiteX2" fmla="*/ 21677 w 21677"/>
              <a:gd name="connsiteY2" fmla="*/ 21940 h 22065"/>
              <a:gd name="connsiteX3" fmla="*/ 20165 w 21677"/>
              <a:gd name="connsiteY3" fmla="*/ 21904 h 22065"/>
              <a:gd name="connsiteX4" fmla="*/ 18012 w 21677"/>
              <a:gd name="connsiteY4" fmla="*/ 21436 h 22065"/>
              <a:gd name="connsiteX5" fmla="*/ 14527 w 21677"/>
              <a:gd name="connsiteY5" fmla="*/ 20999 h 22065"/>
              <a:gd name="connsiteX6" fmla="*/ 12820 w 21677"/>
              <a:gd name="connsiteY6" fmla="*/ 21342 h 22065"/>
              <a:gd name="connsiteX7" fmla="*/ 11867 w 21677"/>
              <a:gd name="connsiteY7" fmla="*/ 21904 h 22065"/>
              <a:gd name="connsiteX8" fmla="*/ 10939 w 21677"/>
              <a:gd name="connsiteY8" fmla="*/ 21810 h 22065"/>
              <a:gd name="connsiteX9" fmla="*/ 7310 w 21677"/>
              <a:gd name="connsiteY9" fmla="*/ 21249 h 22065"/>
              <a:gd name="connsiteX10" fmla="*/ 0 w 21677"/>
              <a:gd name="connsiteY10" fmla="*/ 20172 h 22065"/>
              <a:gd name="connsiteX11" fmla="*/ 0 w 21677"/>
              <a:gd name="connsiteY11" fmla="*/ 0 h 22065"/>
              <a:gd name="connsiteX0" fmla="*/ 0 w 21677"/>
              <a:gd name="connsiteY0" fmla="*/ 0 h 22492"/>
              <a:gd name="connsiteX1" fmla="*/ 21600 w 21677"/>
              <a:gd name="connsiteY1" fmla="*/ 0 h 22492"/>
              <a:gd name="connsiteX2" fmla="*/ 21677 w 21677"/>
              <a:gd name="connsiteY2" fmla="*/ 21940 h 22492"/>
              <a:gd name="connsiteX3" fmla="*/ 20165 w 21677"/>
              <a:gd name="connsiteY3" fmla="*/ 21904 h 22492"/>
              <a:gd name="connsiteX4" fmla="*/ 18012 w 21677"/>
              <a:gd name="connsiteY4" fmla="*/ 21436 h 22492"/>
              <a:gd name="connsiteX5" fmla="*/ 14527 w 21677"/>
              <a:gd name="connsiteY5" fmla="*/ 20999 h 22492"/>
              <a:gd name="connsiteX6" fmla="*/ 12820 w 21677"/>
              <a:gd name="connsiteY6" fmla="*/ 21342 h 22492"/>
              <a:gd name="connsiteX7" fmla="*/ 11867 w 21677"/>
              <a:gd name="connsiteY7" fmla="*/ 21904 h 22492"/>
              <a:gd name="connsiteX8" fmla="*/ 10939 w 21677"/>
              <a:gd name="connsiteY8" fmla="*/ 21810 h 22492"/>
              <a:gd name="connsiteX9" fmla="*/ 7310 w 21677"/>
              <a:gd name="connsiteY9" fmla="*/ 21249 h 22492"/>
              <a:gd name="connsiteX10" fmla="*/ 4503 w 21677"/>
              <a:gd name="connsiteY10" fmla="*/ 22216 h 22492"/>
              <a:gd name="connsiteX11" fmla="*/ 0 w 21677"/>
              <a:gd name="connsiteY11" fmla="*/ 20172 h 22492"/>
              <a:gd name="connsiteX12" fmla="*/ 0 w 21677"/>
              <a:gd name="connsiteY12" fmla="*/ 0 h 22492"/>
              <a:gd name="connsiteX0" fmla="*/ 0 w 21677"/>
              <a:gd name="connsiteY0" fmla="*/ 0 h 22254"/>
              <a:gd name="connsiteX1" fmla="*/ 21600 w 21677"/>
              <a:gd name="connsiteY1" fmla="*/ 0 h 22254"/>
              <a:gd name="connsiteX2" fmla="*/ 21677 w 21677"/>
              <a:gd name="connsiteY2" fmla="*/ 21940 h 22254"/>
              <a:gd name="connsiteX3" fmla="*/ 20165 w 21677"/>
              <a:gd name="connsiteY3" fmla="*/ 21904 h 22254"/>
              <a:gd name="connsiteX4" fmla="*/ 18012 w 21677"/>
              <a:gd name="connsiteY4" fmla="*/ 21436 h 22254"/>
              <a:gd name="connsiteX5" fmla="*/ 14527 w 21677"/>
              <a:gd name="connsiteY5" fmla="*/ 20999 h 22254"/>
              <a:gd name="connsiteX6" fmla="*/ 12820 w 21677"/>
              <a:gd name="connsiteY6" fmla="*/ 21342 h 22254"/>
              <a:gd name="connsiteX7" fmla="*/ 11867 w 21677"/>
              <a:gd name="connsiteY7" fmla="*/ 21904 h 22254"/>
              <a:gd name="connsiteX8" fmla="*/ 10939 w 21677"/>
              <a:gd name="connsiteY8" fmla="*/ 21810 h 22254"/>
              <a:gd name="connsiteX9" fmla="*/ 7310 w 21677"/>
              <a:gd name="connsiteY9" fmla="*/ 21249 h 22254"/>
              <a:gd name="connsiteX10" fmla="*/ 4503 w 21677"/>
              <a:gd name="connsiteY10" fmla="*/ 22216 h 22254"/>
              <a:gd name="connsiteX11" fmla="*/ 2469 w 21677"/>
              <a:gd name="connsiteY11" fmla="*/ 21498 h 22254"/>
              <a:gd name="connsiteX12" fmla="*/ 0 w 21677"/>
              <a:gd name="connsiteY12" fmla="*/ 20172 h 22254"/>
              <a:gd name="connsiteX13" fmla="*/ 0 w 21677"/>
              <a:gd name="connsiteY13" fmla="*/ 0 h 22254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92"/>
              <a:gd name="connsiteX1" fmla="*/ 21600 w 21677"/>
              <a:gd name="connsiteY1" fmla="*/ 0 h 22292"/>
              <a:gd name="connsiteX2" fmla="*/ 21677 w 21677"/>
              <a:gd name="connsiteY2" fmla="*/ 21940 h 22292"/>
              <a:gd name="connsiteX3" fmla="*/ 20165 w 21677"/>
              <a:gd name="connsiteY3" fmla="*/ 21904 h 22292"/>
              <a:gd name="connsiteX4" fmla="*/ 18012 w 21677"/>
              <a:gd name="connsiteY4" fmla="*/ 21436 h 22292"/>
              <a:gd name="connsiteX5" fmla="*/ 14527 w 21677"/>
              <a:gd name="connsiteY5" fmla="*/ 20999 h 22292"/>
              <a:gd name="connsiteX6" fmla="*/ 12820 w 21677"/>
              <a:gd name="connsiteY6" fmla="*/ 21342 h 22292"/>
              <a:gd name="connsiteX7" fmla="*/ 11867 w 21677"/>
              <a:gd name="connsiteY7" fmla="*/ 21904 h 22292"/>
              <a:gd name="connsiteX8" fmla="*/ 10939 w 21677"/>
              <a:gd name="connsiteY8" fmla="*/ 21810 h 22292"/>
              <a:gd name="connsiteX9" fmla="*/ 7310 w 21677"/>
              <a:gd name="connsiteY9" fmla="*/ 21249 h 22292"/>
              <a:gd name="connsiteX10" fmla="*/ 4503 w 21677"/>
              <a:gd name="connsiteY10" fmla="*/ 22216 h 22292"/>
              <a:gd name="connsiteX11" fmla="*/ 2315 w 21677"/>
              <a:gd name="connsiteY11" fmla="*/ 21841 h 22292"/>
              <a:gd name="connsiteX12" fmla="*/ 0 w 21677"/>
              <a:gd name="connsiteY12" fmla="*/ 20172 h 22292"/>
              <a:gd name="connsiteX13" fmla="*/ 0 w 21677"/>
              <a:gd name="connsiteY13" fmla="*/ 0 h 22292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0 w 21677"/>
              <a:gd name="connsiteY12" fmla="*/ 20172 h 22234"/>
              <a:gd name="connsiteX13" fmla="*/ 0 w 21677"/>
              <a:gd name="connsiteY13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821 w 21677"/>
              <a:gd name="connsiteY12" fmla="*/ 20406 h 22234"/>
              <a:gd name="connsiteX13" fmla="*/ 0 w 21677"/>
              <a:gd name="connsiteY13" fmla="*/ 20172 h 22234"/>
              <a:gd name="connsiteX14" fmla="*/ 0 w 21677"/>
              <a:gd name="connsiteY14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8012 w 21677"/>
              <a:gd name="connsiteY4" fmla="*/ 21436 h 22234"/>
              <a:gd name="connsiteX5" fmla="*/ 14527 w 21677"/>
              <a:gd name="connsiteY5" fmla="*/ 20999 h 22234"/>
              <a:gd name="connsiteX6" fmla="*/ 12820 w 21677"/>
              <a:gd name="connsiteY6" fmla="*/ 21342 h 22234"/>
              <a:gd name="connsiteX7" fmla="*/ 11867 w 21677"/>
              <a:gd name="connsiteY7" fmla="*/ 21904 h 22234"/>
              <a:gd name="connsiteX8" fmla="*/ 10939 w 21677"/>
              <a:gd name="connsiteY8" fmla="*/ 21810 h 22234"/>
              <a:gd name="connsiteX9" fmla="*/ 7310 w 21677"/>
              <a:gd name="connsiteY9" fmla="*/ 21249 h 22234"/>
              <a:gd name="connsiteX10" fmla="*/ 4503 w 21677"/>
              <a:gd name="connsiteY10" fmla="*/ 22216 h 22234"/>
              <a:gd name="connsiteX11" fmla="*/ 2315 w 21677"/>
              <a:gd name="connsiteY11" fmla="*/ 21841 h 22234"/>
              <a:gd name="connsiteX12" fmla="*/ 1465 w 21677"/>
              <a:gd name="connsiteY12" fmla="*/ 21436 h 22234"/>
              <a:gd name="connsiteX13" fmla="*/ 821 w 21677"/>
              <a:gd name="connsiteY13" fmla="*/ 20406 h 22234"/>
              <a:gd name="connsiteX14" fmla="*/ 0 w 21677"/>
              <a:gd name="connsiteY14" fmla="*/ 20172 h 22234"/>
              <a:gd name="connsiteX15" fmla="*/ 0 w 21677"/>
              <a:gd name="connsiteY15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4527 w 21677"/>
              <a:gd name="connsiteY6" fmla="*/ 20999 h 22234"/>
              <a:gd name="connsiteX7" fmla="*/ 12820 w 21677"/>
              <a:gd name="connsiteY7" fmla="*/ 21342 h 22234"/>
              <a:gd name="connsiteX8" fmla="*/ 11867 w 21677"/>
              <a:gd name="connsiteY8" fmla="*/ 21904 h 22234"/>
              <a:gd name="connsiteX9" fmla="*/ 10939 w 21677"/>
              <a:gd name="connsiteY9" fmla="*/ 21810 h 22234"/>
              <a:gd name="connsiteX10" fmla="*/ 7310 w 21677"/>
              <a:gd name="connsiteY10" fmla="*/ 21249 h 22234"/>
              <a:gd name="connsiteX11" fmla="*/ 4503 w 21677"/>
              <a:gd name="connsiteY11" fmla="*/ 22216 h 22234"/>
              <a:gd name="connsiteX12" fmla="*/ 2315 w 21677"/>
              <a:gd name="connsiteY12" fmla="*/ 21841 h 22234"/>
              <a:gd name="connsiteX13" fmla="*/ 1465 w 21677"/>
              <a:gd name="connsiteY13" fmla="*/ 21436 h 22234"/>
              <a:gd name="connsiteX14" fmla="*/ 821 w 21677"/>
              <a:gd name="connsiteY14" fmla="*/ 20406 h 22234"/>
              <a:gd name="connsiteX15" fmla="*/ 0 w 21677"/>
              <a:gd name="connsiteY15" fmla="*/ 20172 h 22234"/>
              <a:gd name="connsiteX16" fmla="*/ 0 w 21677"/>
              <a:gd name="connsiteY16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2820 w 21677"/>
              <a:gd name="connsiteY8" fmla="*/ 21342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810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310 w 21677"/>
              <a:gd name="connsiteY11" fmla="*/ 21249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4"/>
              <a:gd name="connsiteX1" fmla="*/ 21600 w 21677"/>
              <a:gd name="connsiteY1" fmla="*/ 0 h 22234"/>
              <a:gd name="connsiteX2" fmla="*/ 21677 w 21677"/>
              <a:gd name="connsiteY2" fmla="*/ 21940 h 22234"/>
              <a:gd name="connsiteX3" fmla="*/ 20165 w 21677"/>
              <a:gd name="connsiteY3" fmla="*/ 21904 h 22234"/>
              <a:gd name="connsiteX4" fmla="*/ 19025 w 21677"/>
              <a:gd name="connsiteY4" fmla="*/ 21561 h 22234"/>
              <a:gd name="connsiteX5" fmla="*/ 18012 w 21677"/>
              <a:gd name="connsiteY5" fmla="*/ 21436 h 22234"/>
              <a:gd name="connsiteX6" fmla="*/ 16321 w 21677"/>
              <a:gd name="connsiteY6" fmla="*/ 21342 h 22234"/>
              <a:gd name="connsiteX7" fmla="*/ 14527 w 21677"/>
              <a:gd name="connsiteY7" fmla="*/ 20999 h 22234"/>
              <a:gd name="connsiteX8" fmla="*/ 13000 w 21677"/>
              <a:gd name="connsiteY8" fmla="*/ 21404 h 22234"/>
              <a:gd name="connsiteX9" fmla="*/ 11867 w 21677"/>
              <a:gd name="connsiteY9" fmla="*/ 21904 h 22234"/>
              <a:gd name="connsiteX10" fmla="*/ 10939 w 21677"/>
              <a:gd name="connsiteY10" fmla="*/ 21904 h 22234"/>
              <a:gd name="connsiteX11" fmla="*/ 7181 w 21677"/>
              <a:gd name="connsiteY11" fmla="*/ 21187 h 22234"/>
              <a:gd name="connsiteX12" fmla="*/ 4503 w 21677"/>
              <a:gd name="connsiteY12" fmla="*/ 22216 h 22234"/>
              <a:gd name="connsiteX13" fmla="*/ 2315 w 21677"/>
              <a:gd name="connsiteY13" fmla="*/ 21841 h 22234"/>
              <a:gd name="connsiteX14" fmla="*/ 1465 w 21677"/>
              <a:gd name="connsiteY14" fmla="*/ 21436 h 22234"/>
              <a:gd name="connsiteX15" fmla="*/ 821 w 21677"/>
              <a:gd name="connsiteY15" fmla="*/ 20406 h 22234"/>
              <a:gd name="connsiteX16" fmla="*/ 0 w 21677"/>
              <a:gd name="connsiteY16" fmla="*/ 20172 h 22234"/>
              <a:gd name="connsiteX17" fmla="*/ 0 w 21677"/>
              <a:gd name="connsiteY17" fmla="*/ 0 h 22234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181 w 21677"/>
              <a:gd name="connsiteY11" fmla="*/ 21437 h 22238"/>
              <a:gd name="connsiteX12" fmla="*/ 4503 w 21677"/>
              <a:gd name="connsiteY12" fmla="*/ 22216 h 22238"/>
              <a:gd name="connsiteX13" fmla="*/ 2315 w 21677"/>
              <a:gd name="connsiteY13" fmla="*/ 21841 h 22238"/>
              <a:gd name="connsiteX14" fmla="*/ 1465 w 21677"/>
              <a:gd name="connsiteY14" fmla="*/ 21436 h 22238"/>
              <a:gd name="connsiteX15" fmla="*/ 821 w 21677"/>
              <a:gd name="connsiteY15" fmla="*/ 20406 h 22238"/>
              <a:gd name="connsiteX16" fmla="*/ 0 w 21677"/>
              <a:gd name="connsiteY16" fmla="*/ 20172 h 22238"/>
              <a:gd name="connsiteX17" fmla="*/ 0 w 21677"/>
              <a:gd name="connsiteY17" fmla="*/ 0 h 22238"/>
              <a:gd name="connsiteX0" fmla="*/ 0 w 21677"/>
              <a:gd name="connsiteY0" fmla="*/ 0 h 22238"/>
              <a:gd name="connsiteX1" fmla="*/ 21600 w 21677"/>
              <a:gd name="connsiteY1" fmla="*/ 0 h 22238"/>
              <a:gd name="connsiteX2" fmla="*/ 21677 w 21677"/>
              <a:gd name="connsiteY2" fmla="*/ 21940 h 22238"/>
              <a:gd name="connsiteX3" fmla="*/ 20165 w 21677"/>
              <a:gd name="connsiteY3" fmla="*/ 21904 h 22238"/>
              <a:gd name="connsiteX4" fmla="*/ 19025 w 21677"/>
              <a:gd name="connsiteY4" fmla="*/ 21561 h 22238"/>
              <a:gd name="connsiteX5" fmla="*/ 18012 w 21677"/>
              <a:gd name="connsiteY5" fmla="*/ 21436 h 22238"/>
              <a:gd name="connsiteX6" fmla="*/ 16321 w 21677"/>
              <a:gd name="connsiteY6" fmla="*/ 21342 h 22238"/>
              <a:gd name="connsiteX7" fmla="*/ 14527 w 21677"/>
              <a:gd name="connsiteY7" fmla="*/ 20999 h 22238"/>
              <a:gd name="connsiteX8" fmla="*/ 13000 w 21677"/>
              <a:gd name="connsiteY8" fmla="*/ 21404 h 22238"/>
              <a:gd name="connsiteX9" fmla="*/ 11867 w 21677"/>
              <a:gd name="connsiteY9" fmla="*/ 21904 h 22238"/>
              <a:gd name="connsiteX10" fmla="*/ 10939 w 21677"/>
              <a:gd name="connsiteY10" fmla="*/ 21904 h 22238"/>
              <a:gd name="connsiteX11" fmla="*/ 7876 w 21677"/>
              <a:gd name="connsiteY11" fmla="*/ 21436 h 22238"/>
              <a:gd name="connsiteX12" fmla="*/ 7181 w 21677"/>
              <a:gd name="connsiteY12" fmla="*/ 21437 h 22238"/>
              <a:gd name="connsiteX13" fmla="*/ 4503 w 21677"/>
              <a:gd name="connsiteY13" fmla="*/ 22216 h 22238"/>
              <a:gd name="connsiteX14" fmla="*/ 2315 w 21677"/>
              <a:gd name="connsiteY14" fmla="*/ 21841 h 22238"/>
              <a:gd name="connsiteX15" fmla="*/ 1465 w 21677"/>
              <a:gd name="connsiteY15" fmla="*/ 21436 h 22238"/>
              <a:gd name="connsiteX16" fmla="*/ 821 w 21677"/>
              <a:gd name="connsiteY16" fmla="*/ 20406 h 22238"/>
              <a:gd name="connsiteX17" fmla="*/ 0 w 21677"/>
              <a:gd name="connsiteY17" fmla="*/ 20172 h 22238"/>
              <a:gd name="connsiteX18" fmla="*/ 0 w 21677"/>
              <a:gd name="connsiteY18" fmla="*/ 0 h 22238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315 w 21677"/>
              <a:gd name="connsiteY14" fmla="*/ 21841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2238 w 21677"/>
              <a:gd name="connsiteY14" fmla="*/ 21997 h 22391"/>
              <a:gd name="connsiteX15" fmla="*/ 1465 w 21677"/>
              <a:gd name="connsiteY15" fmla="*/ 21436 h 22391"/>
              <a:gd name="connsiteX16" fmla="*/ 821 w 21677"/>
              <a:gd name="connsiteY16" fmla="*/ 20406 h 22391"/>
              <a:gd name="connsiteX17" fmla="*/ 0 w 21677"/>
              <a:gd name="connsiteY17" fmla="*/ 20172 h 22391"/>
              <a:gd name="connsiteX18" fmla="*/ 0 w 21677"/>
              <a:gd name="connsiteY18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7876 w 21677"/>
              <a:gd name="connsiteY11" fmla="*/ 21436 h 22391"/>
              <a:gd name="connsiteX12" fmla="*/ 7181 w 21677"/>
              <a:gd name="connsiteY12" fmla="*/ 21437 h 22391"/>
              <a:gd name="connsiteX13" fmla="*/ 4452 w 21677"/>
              <a:gd name="connsiteY13" fmla="*/ 22372 h 22391"/>
              <a:gd name="connsiteX14" fmla="*/ 3216 w 21677"/>
              <a:gd name="connsiteY14" fmla="*/ 22029 h 22391"/>
              <a:gd name="connsiteX15" fmla="*/ 2238 w 21677"/>
              <a:gd name="connsiteY15" fmla="*/ 21997 h 22391"/>
              <a:gd name="connsiteX16" fmla="*/ 1465 w 21677"/>
              <a:gd name="connsiteY16" fmla="*/ 21436 h 22391"/>
              <a:gd name="connsiteX17" fmla="*/ 821 w 21677"/>
              <a:gd name="connsiteY17" fmla="*/ 20406 h 22391"/>
              <a:gd name="connsiteX18" fmla="*/ 0 w 21677"/>
              <a:gd name="connsiteY18" fmla="*/ 20172 h 22391"/>
              <a:gd name="connsiteX19" fmla="*/ 0 w 21677"/>
              <a:gd name="connsiteY19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939 w 21677"/>
              <a:gd name="connsiteY10" fmla="*/ 21904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000 w 21677"/>
              <a:gd name="connsiteY8" fmla="*/ 21404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321 w 21677"/>
              <a:gd name="connsiteY6" fmla="*/ 21342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677"/>
              <a:gd name="connsiteY0" fmla="*/ 0 h 22391"/>
              <a:gd name="connsiteX1" fmla="*/ 21600 w 21677"/>
              <a:gd name="connsiteY1" fmla="*/ 0 h 22391"/>
              <a:gd name="connsiteX2" fmla="*/ 21677 w 21677"/>
              <a:gd name="connsiteY2" fmla="*/ 21940 h 22391"/>
              <a:gd name="connsiteX3" fmla="*/ 20165 w 21677"/>
              <a:gd name="connsiteY3" fmla="*/ 21904 h 22391"/>
              <a:gd name="connsiteX4" fmla="*/ 19025 w 21677"/>
              <a:gd name="connsiteY4" fmla="*/ 21561 h 22391"/>
              <a:gd name="connsiteX5" fmla="*/ 18012 w 21677"/>
              <a:gd name="connsiteY5" fmla="*/ 21436 h 22391"/>
              <a:gd name="connsiteX6" fmla="*/ 16295 w 21677"/>
              <a:gd name="connsiteY6" fmla="*/ 21311 h 22391"/>
              <a:gd name="connsiteX7" fmla="*/ 14527 w 21677"/>
              <a:gd name="connsiteY7" fmla="*/ 20999 h 22391"/>
              <a:gd name="connsiteX8" fmla="*/ 13206 w 21677"/>
              <a:gd name="connsiteY8" fmla="*/ 21279 h 22391"/>
              <a:gd name="connsiteX9" fmla="*/ 11867 w 21677"/>
              <a:gd name="connsiteY9" fmla="*/ 21904 h 22391"/>
              <a:gd name="connsiteX10" fmla="*/ 10836 w 21677"/>
              <a:gd name="connsiteY10" fmla="*/ 22060 h 22391"/>
              <a:gd name="connsiteX11" fmla="*/ 9472 w 21677"/>
              <a:gd name="connsiteY11" fmla="*/ 21779 h 22391"/>
              <a:gd name="connsiteX12" fmla="*/ 7876 w 21677"/>
              <a:gd name="connsiteY12" fmla="*/ 21436 h 22391"/>
              <a:gd name="connsiteX13" fmla="*/ 7181 w 21677"/>
              <a:gd name="connsiteY13" fmla="*/ 21437 h 22391"/>
              <a:gd name="connsiteX14" fmla="*/ 4452 w 21677"/>
              <a:gd name="connsiteY14" fmla="*/ 22372 h 22391"/>
              <a:gd name="connsiteX15" fmla="*/ 3216 w 21677"/>
              <a:gd name="connsiteY15" fmla="*/ 22029 h 22391"/>
              <a:gd name="connsiteX16" fmla="*/ 2238 w 21677"/>
              <a:gd name="connsiteY16" fmla="*/ 21997 h 22391"/>
              <a:gd name="connsiteX17" fmla="*/ 1465 w 21677"/>
              <a:gd name="connsiteY17" fmla="*/ 21436 h 22391"/>
              <a:gd name="connsiteX18" fmla="*/ 821 w 21677"/>
              <a:gd name="connsiteY18" fmla="*/ 20406 h 22391"/>
              <a:gd name="connsiteX19" fmla="*/ 0 w 21677"/>
              <a:gd name="connsiteY19" fmla="*/ 20172 h 22391"/>
              <a:gd name="connsiteX20" fmla="*/ 0 w 21677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821 w 21703"/>
              <a:gd name="connsiteY18" fmla="*/ 20406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78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0165 w 21703"/>
              <a:gd name="connsiteY3" fmla="*/ 21904 h 22391"/>
              <a:gd name="connsiteX4" fmla="*/ 19025 w 21703"/>
              <a:gd name="connsiteY4" fmla="*/ 21561 h 22391"/>
              <a:gd name="connsiteX5" fmla="*/ 18012 w 21703"/>
              <a:gd name="connsiteY5" fmla="*/ 21436 h 22391"/>
              <a:gd name="connsiteX6" fmla="*/ 16295 w 21703"/>
              <a:gd name="connsiteY6" fmla="*/ 21311 h 22391"/>
              <a:gd name="connsiteX7" fmla="*/ 14527 w 21703"/>
              <a:gd name="connsiteY7" fmla="*/ 20999 h 22391"/>
              <a:gd name="connsiteX8" fmla="*/ 13206 w 21703"/>
              <a:gd name="connsiteY8" fmla="*/ 21279 h 22391"/>
              <a:gd name="connsiteX9" fmla="*/ 11867 w 21703"/>
              <a:gd name="connsiteY9" fmla="*/ 21904 h 22391"/>
              <a:gd name="connsiteX10" fmla="*/ 10836 w 21703"/>
              <a:gd name="connsiteY10" fmla="*/ 22060 h 22391"/>
              <a:gd name="connsiteX11" fmla="*/ 9472 w 21703"/>
              <a:gd name="connsiteY11" fmla="*/ 21779 h 22391"/>
              <a:gd name="connsiteX12" fmla="*/ 7876 w 21703"/>
              <a:gd name="connsiteY12" fmla="*/ 21436 h 22391"/>
              <a:gd name="connsiteX13" fmla="*/ 7181 w 21703"/>
              <a:gd name="connsiteY13" fmla="*/ 21437 h 22391"/>
              <a:gd name="connsiteX14" fmla="*/ 4452 w 21703"/>
              <a:gd name="connsiteY14" fmla="*/ 22372 h 22391"/>
              <a:gd name="connsiteX15" fmla="*/ 3216 w 21703"/>
              <a:gd name="connsiteY15" fmla="*/ 22029 h 22391"/>
              <a:gd name="connsiteX16" fmla="*/ 2238 w 21703"/>
              <a:gd name="connsiteY16" fmla="*/ 21997 h 22391"/>
              <a:gd name="connsiteX17" fmla="*/ 1465 w 21703"/>
              <a:gd name="connsiteY17" fmla="*/ 21436 h 22391"/>
              <a:gd name="connsiteX18" fmla="*/ 770 w 21703"/>
              <a:gd name="connsiteY18" fmla="*/ 20531 h 22391"/>
              <a:gd name="connsiteX19" fmla="*/ 0 w 21703"/>
              <a:gd name="connsiteY19" fmla="*/ 20172 h 22391"/>
              <a:gd name="connsiteX20" fmla="*/ 0 w 21703"/>
              <a:gd name="connsiteY20" fmla="*/ 0 h 22391"/>
              <a:gd name="connsiteX0" fmla="*/ 0 w 21703"/>
              <a:gd name="connsiteY0" fmla="*/ 0 h 23402"/>
              <a:gd name="connsiteX1" fmla="*/ 21600 w 21703"/>
              <a:gd name="connsiteY1" fmla="*/ 0 h 23402"/>
              <a:gd name="connsiteX2" fmla="*/ 21703 w 21703"/>
              <a:gd name="connsiteY2" fmla="*/ 21734 h 23402"/>
              <a:gd name="connsiteX3" fmla="*/ 21074 w 21703"/>
              <a:gd name="connsiteY3" fmla="*/ 21946 h 23402"/>
              <a:gd name="connsiteX4" fmla="*/ 20165 w 21703"/>
              <a:gd name="connsiteY4" fmla="*/ 21904 h 23402"/>
              <a:gd name="connsiteX5" fmla="*/ 19025 w 21703"/>
              <a:gd name="connsiteY5" fmla="*/ 21561 h 23402"/>
              <a:gd name="connsiteX6" fmla="*/ 18012 w 21703"/>
              <a:gd name="connsiteY6" fmla="*/ 21436 h 23402"/>
              <a:gd name="connsiteX7" fmla="*/ 16295 w 21703"/>
              <a:gd name="connsiteY7" fmla="*/ 21311 h 23402"/>
              <a:gd name="connsiteX8" fmla="*/ 14527 w 21703"/>
              <a:gd name="connsiteY8" fmla="*/ 20999 h 23402"/>
              <a:gd name="connsiteX9" fmla="*/ 13206 w 21703"/>
              <a:gd name="connsiteY9" fmla="*/ 21279 h 23402"/>
              <a:gd name="connsiteX10" fmla="*/ 11867 w 21703"/>
              <a:gd name="connsiteY10" fmla="*/ 21904 h 23402"/>
              <a:gd name="connsiteX11" fmla="*/ 10836 w 21703"/>
              <a:gd name="connsiteY11" fmla="*/ 22060 h 23402"/>
              <a:gd name="connsiteX12" fmla="*/ 9472 w 21703"/>
              <a:gd name="connsiteY12" fmla="*/ 21779 h 23402"/>
              <a:gd name="connsiteX13" fmla="*/ 7876 w 21703"/>
              <a:gd name="connsiteY13" fmla="*/ 21436 h 23402"/>
              <a:gd name="connsiteX14" fmla="*/ 7181 w 21703"/>
              <a:gd name="connsiteY14" fmla="*/ 21437 h 23402"/>
              <a:gd name="connsiteX15" fmla="*/ 4452 w 21703"/>
              <a:gd name="connsiteY15" fmla="*/ 22372 h 23402"/>
              <a:gd name="connsiteX16" fmla="*/ 3216 w 21703"/>
              <a:gd name="connsiteY16" fmla="*/ 22029 h 23402"/>
              <a:gd name="connsiteX17" fmla="*/ 2238 w 21703"/>
              <a:gd name="connsiteY17" fmla="*/ 21997 h 23402"/>
              <a:gd name="connsiteX18" fmla="*/ 1465 w 21703"/>
              <a:gd name="connsiteY18" fmla="*/ 21436 h 23402"/>
              <a:gd name="connsiteX19" fmla="*/ 770 w 21703"/>
              <a:gd name="connsiteY19" fmla="*/ 20531 h 23402"/>
              <a:gd name="connsiteX20" fmla="*/ 0 w 21703"/>
              <a:gd name="connsiteY20" fmla="*/ 20172 h 23402"/>
              <a:gd name="connsiteX21" fmla="*/ 0 w 21703"/>
              <a:gd name="connsiteY21" fmla="*/ 0 h 23402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734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0 h 22391"/>
              <a:gd name="connsiteX1" fmla="*/ 21600 w 21703"/>
              <a:gd name="connsiteY1" fmla="*/ 0 h 22391"/>
              <a:gd name="connsiteX2" fmla="*/ 21703 w 21703"/>
              <a:gd name="connsiteY2" fmla="*/ 21857 h 22391"/>
              <a:gd name="connsiteX3" fmla="*/ 21074 w 21703"/>
              <a:gd name="connsiteY3" fmla="*/ 21946 h 22391"/>
              <a:gd name="connsiteX4" fmla="*/ 20165 w 21703"/>
              <a:gd name="connsiteY4" fmla="*/ 21904 h 22391"/>
              <a:gd name="connsiteX5" fmla="*/ 19025 w 21703"/>
              <a:gd name="connsiteY5" fmla="*/ 21561 h 22391"/>
              <a:gd name="connsiteX6" fmla="*/ 18012 w 21703"/>
              <a:gd name="connsiteY6" fmla="*/ 21436 h 22391"/>
              <a:gd name="connsiteX7" fmla="*/ 16295 w 21703"/>
              <a:gd name="connsiteY7" fmla="*/ 21311 h 22391"/>
              <a:gd name="connsiteX8" fmla="*/ 14527 w 21703"/>
              <a:gd name="connsiteY8" fmla="*/ 20999 h 22391"/>
              <a:gd name="connsiteX9" fmla="*/ 13206 w 21703"/>
              <a:gd name="connsiteY9" fmla="*/ 21279 h 22391"/>
              <a:gd name="connsiteX10" fmla="*/ 11867 w 21703"/>
              <a:gd name="connsiteY10" fmla="*/ 21904 h 22391"/>
              <a:gd name="connsiteX11" fmla="*/ 10836 w 21703"/>
              <a:gd name="connsiteY11" fmla="*/ 22060 h 22391"/>
              <a:gd name="connsiteX12" fmla="*/ 9472 w 21703"/>
              <a:gd name="connsiteY12" fmla="*/ 21779 h 22391"/>
              <a:gd name="connsiteX13" fmla="*/ 7876 w 21703"/>
              <a:gd name="connsiteY13" fmla="*/ 21436 h 22391"/>
              <a:gd name="connsiteX14" fmla="*/ 7181 w 21703"/>
              <a:gd name="connsiteY14" fmla="*/ 21437 h 22391"/>
              <a:gd name="connsiteX15" fmla="*/ 4452 w 21703"/>
              <a:gd name="connsiteY15" fmla="*/ 22372 h 22391"/>
              <a:gd name="connsiteX16" fmla="*/ 3216 w 21703"/>
              <a:gd name="connsiteY16" fmla="*/ 22029 h 22391"/>
              <a:gd name="connsiteX17" fmla="*/ 2238 w 21703"/>
              <a:gd name="connsiteY17" fmla="*/ 21997 h 22391"/>
              <a:gd name="connsiteX18" fmla="*/ 1465 w 21703"/>
              <a:gd name="connsiteY18" fmla="*/ 21436 h 22391"/>
              <a:gd name="connsiteX19" fmla="*/ 770 w 21703"/>
              <a:gd name="connsiteY19" fmla="*/ 20531 h 22391"/>
              <a:gd name="connsiteX20" fmla="*/ 0 w 21703"/>
              <a:gd name="connsiteY20" fmla="*/ 20172 h 22391"/>
              <a:gd name="connsiteX21" fmla="*/ 0 w 21703"/>
              <a:gd name="connsiteY21" fmla="*/ 0 h 22391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919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3"/>
              <a:gd name="connsiteX1" fmla="*/ 21677 w 21703"/>
              <a:gd name="connsiteY1" fmla="*/ 0 h 22453"/>
              <a:gd name="connsiteX2" fmla="*/ 21703 w 21703"/>
              <a:gd name="connsiteY2" fmla="*/ 21888 h 22453"/>
              <a:gd name="connsiteX3" fmla="*/ 21074 w 21703"/>
              <a:gd name="connsiteY3" fmla="*/ 22008 h 22453"/>
              <a:gd name="connsiteX4" fmla="*/ 20165 w 21703"/>
              <a:gd name="connsiteY4" fmla="*/ 21966 h 22453"/>
              <a:gd name="connsiteX5" fmla="*/ 19025 w 21703"/>
              <a:gd name="connsiteY5" fmla="*/ 21623 h 22453"/>
              <a:gd name="connsiteX6" fmla="*/ 18012 w 21703"/>
              <a:gd name="connsiteY6" fmla="*/ 21498 h 22453"/>
              <a:gd name="connsiteX7" fmla="*/ 16295 w 21703"/>
              <a:gd name="connsiteY7" fmla="*/ 21373 h 22453"/>
              <a:gd name="connsiteX8" fmla="*/ 14527 w 21703"/>
              <a:gd name="connsiteY8" fmla="*/ 21061 h 22453"/>
              <a:gd name="connsiteX9" fmla="*/ 13206 w 21703"/>
              <a:gd name="connsiteY9" fmla="*/ 21341 h 22453"/>
              <a:gd name="connsiteX10" fmla="*/ 11867 w 21703"/>
              <a:gd name="connsiteY10" fmla="*/ 21966 h 22453"/>
              <a:gd name="connsiteX11" fmla="*/ 10836 w 21703"/>
              <a:gd name="connsiteY11" fmla="*/ 22122 h 22453"/>
              <a:gd name="connsiteX12" fmla="*/ 9472 w 21703"/>
              <a:gd name="connsiteY12" fmla="*/ 21841 h 22453"/>
              <a:gd name="connsiteX13" fmla="*/ 7876 w 21703"/>
              <a:gd name="connsiteY13" fmla="*/ 21498 h 22453"/>
              <a:gd name="connsiteX14" fmla="*/ 7181 w 21703"/>
              <a:gd name="connsiteY14" fmla="*/ 21499 h 22453"/>
              <a:gd name="connsiteX15" fmla="*/ 4452 w 21703"/>
              <a:gd name="connsiteY15" fmla="*/ 22434 h 22453"/>
              <a:gd name="connsiteX16" fmla="*/ 3216 w 21703"/>
              <a:gd name="connsiteY16" fmla="*/ 22091 h 22453"/>
              <a:gd name="connsiteX17" fmla="*/ 2238 w 21703"/>
              <a:gd name="connsiteY17" fmla="*/ 22059 h 22453"/>
              <a:gd name="connsiteX18" fmla="*/ 1465 w 21703"/>
              <a:gd name="connsiteY18" fmla="*/ 21498 h 22453"/>
              <a:gd name="connsiteX19" fmla="*/ 770 w 21703"/>
              <a:gd name="connsiteY19" fmla="*/ 20593 h 22453"/>
              <a:gd name="connsiteX20" fmla="*/ 0 w 21703"/>
              <a:gd name="connsiteY20" fmla="*/ 20234 h 22453"/>
              <a:gd name="connsiteX21" fmla="*/ 0 w 21703"/>
              <a:gd name="connsiteY21" fmla="*/ 62 h 22453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7876 w 21703"/>
              <a:gd name="connsiteY13" fmla="*/ 21498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72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12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66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23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888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23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770 w 21703"/>
              <a:gd name="connsiteY19" fmla="*/ 2059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452"/>
              <a:gd name="connsiteX1" fmla="*/ 21677 w 21703"/>
              <a:gd name="connsiteY1" fmla="*/ 0 h 22452"/>
              <a:gd name="connsiteX2" fmla="*/ 21703 w 21703"/>
              <a:gd name="connsiteY2" fmla="*/ 21755 h 22452"/>
              <a:gd name="connsiteX3" fmla="*/ 21074 w 21703"/>
              <a:gd name="connsiteY3" fmla="*/ 22008 h 22452"/>
              <a:gd name="connsiteX4" fmla="*/ 20165 w 21703"/>
              <a:gd name="connsiteY4" fmla="*/ 21966 h 22452"/>
              <a:gd name="connsiteX5" fmla="*/ 19025 w 21703"/>
              <a:gd name="connsiteY5" fmla="*/ 21676 h 22452"/>
              <a:gd name="connsiteX6" fmla="*/ 18012 w 21703"/>
              <a:gd name="connsiteY6" fmla="*/ 21498 h 22452"/>
              <a:gd name="connsiteX7" fmla="*/ 16295 w 21703"/>
              <a:gd name="connsiteY7" fmla="*/ 21373 h 22452"/>
              <a:gd name="connsiteX8" fmla="*/ 14527 w 21703"/>
              <a:gd name="connsiteY8" fmla="*/ 21061 h 22452"/>
              <a:gd name="connsiteX9" fmla="*/ 13206 w 21703"/>
              <a:gd name="connsiteY9" fmla="*/ 21341 h 22452"/>
              <a:gd name="connsiteX10" fmla="*/ 11867 w 21703"/>
              <a:gd name="connsiteY10" fmla="*/ 21913 h 22452"/>
              <a:gd name="connsiteX11" fmla="*/ 10836 w 21703"/>
              <a:gd name="connsiteY11" fmla="*/ 22042 h 22452"/>
              <a:gd name="connsiteX12" fmla="*/ 9494 w 21703"/>
              <a:gd name="connsiteY12" fmla="*/ 21841 h 22452"/>
              <a:gd name="connsiteX13" fmla="*/ 8314 w 21703"/>
              <a:gd name="connsiteY13" fmla="*/ 21525 h 22452"/>
              <a:gd name="connsiteX14" fmla="*/ 7181 w 21703"/>
              <a:gd name="connsiteY14" fmla="*/ 21446 h 22452"/>
              <a:gd name="connsiteX15" fmla="*/ 4452 w 21703"/>
              <a:gd name="connsiteY15" fmla="*/ 22434 h 22452"/>
              <a:gd name="connsiteX16" fmla="*/ 3216 w 21703"/>
              <a:gd name="connsiteY16" fmla="*/ 22091 h 22452"/>
              <a:gd name="connsiteX17" fmla="*/ 2238 w 21703"/>
              <a:gd name="connsiteY17" fmla="*/ 22059 h 22452"/>
              <a:gd name="connsiteX18" fmla="*/ 1465 w 21703"/>
              <a:gd name="connsiteY18" fmla="*/ 21498 h 22452"/>
              <a:gd name="connsiteX19" fmla="*/ 638 w 21703"/>
              <a:gd name="connsiteY19" fmla="*/ 20433 h 22452"/>
              <a:gd name="connsiteX20" fmla="*/ 0 w 21703"/>
              <a:gd name="connsiteY20" fmla="*/ 20314 h 22452"/>
              <a:gd name="connsiteX21" fmla="*/ 0 w 21703"/>
              <a:gd name="connsiteY21" fmla="*/ 62 h 22452"/>
              <a:gd name="connsiteX0" fmla="*/ 0 w 21703"/>
              <a:gd name="connsiteY0" fmla="*/ 62 h 22348"/>
              <a:gd name="connsiteX1" fmla="*/ 21677 w 21703"/>
              <a:gd name="connsiteY1" fmla="*/ 0 h 22348"/>
              <a:gd name="connsiteX2" fmla="*/ 21703 w 21703"/>
              <a:gd name="connsiteY2" fmla="*/ 21755 h 22348"/>
              <a:gd name="connsiteX3" fmla="*/ 21074 w 21703"/>
              <a:gd name="connsiteY3" fmla="*/ 22008 h 22348"/>
              <a:gd name="connsiteX4" fmla="*/ 20165 w 21703"/>
              <a:gd name="connsiteY4" fmla="*/ 21966 h 22348"/>
              <a:gd name="connsiteX5" fmla="*/ 19025 w 21703"/>
              <a:gd name="connsiteY5" fmla="*/ 21676 h 22348"/>
              <a:gd name="connsiteX6" fmla="*/ 18012 w 21703"/>
              <a:gd name="connsiteY6" fmla="*/ 21498 h 22348"/>
              <a:gd name="connsiteX7" fmla="*/ 16295 w 21703"/>
              <a:gd name="connsiteY7" fmla="*/ 21373 h 22348"/>
              <a:gd name="connsiteX8" fmla="*/ 14527 w 21703"/>
              <a:gd name="connsiteY8" fmla="*/ 21061 h 22348"/>
              <a:gd name="connsiteX9" fmla="*/ 13206 w 21703"/>
              <a:gd name="connsiteY9" fmla="*/ 21341 h 22348"/>
              <a:gd name="connsiteX10" fmla="*/ 11867 w 21703"/>
              <a:gd name="connsiteY10" fmla="*/ 21913 h 22348"/>
              <a:gd name="connsiteX11" fmla="*/ 10836 w 21703"/>
              <a:gd name="connsiteY11" fmla="*/ 22042 h 22348"/>
              <a:gd name="connsiteX12" fmla="*/ 9494 w 21703"/>
              <a:gd name="connsiteY12" fmla="*/ 21841 h 22348"/>
              <a:gd name="connsiteX13" fmla="*/ 8314 w 21703"/>
              <a:gd name="connsiteY13" fmla="*/ 21525 h 22348"/>
              <a:gd name="connsiteX14" fmla="*/ 7181 w 21703"/>
              <a:gd name="connsiteY14" fmla="*/ 21446 h 22348"/>
              <a:gd name="connsiteX15" fmla="*/ 4627 w 21703"/>
              <a:gd name="connsiteY15" fmla="*/ 22328 h 22348"/>
              <a:gd name="connsiteX16" fmla="*/ 3216 w 21703"/>
              <a:gd name="connsiteY16" fmla="*/ 22091 h 22348"/>
              <a:gd name="connsiteX17" fmla="*/ 2238 w 21703"/>
              <a:gd name="connsiteY17" fmla="*/ 22059 h 22348"/>
              <a:gd name="connsiteX18" fmla="*/ 1465 w 21703"/>
              <a:gd name="connsiteY18" fmla="*/ 21498 h 22348"/>
              <a:gd name="connsiteX19" fmla="*/ 638 w 21703"/>
              <a:gd name="connsiteY19" fmla="*/ 20433 h 22348"/>
              <a:gd name="connsiteX20" fmla="*/ 0 w 21703"/>
              <a:gd name="connsiteY20" fmla="*/ 20314 h 22348"/>
              <a:gd name="connsiteX21" fmla="*/ 0 w 21703"/>
              <a:gd name="connsiteY21" fmla="*/ 62 h 22348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494 w 21703"/>
              <a:gd name="connsiteY12" fmla="*/ 21841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836 w 21703"/>
              <a:gd name="connsiteY11" fmla="*/ 22042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206 w 21703"/>
              <a:gd name="connsiteY9" fmla="*/ 21341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295 w 21703"/>
              <a:gd name="connsiteY7" fmla="*/ 21373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498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755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03"/>
              <a:gd name="connsiteY0" fmla="*/ 62 h 22427"/>
              <a:gd name="connsiteX1" fmla="*/ 21677 w 21703"/>
              <a:gd name="connsiteY1" fmla="*/ 0 h 22427"/>
              <a:gd name="connsiteX2" fmla="*/ 21703 w 21703"/>
              <a:gd name="connsiteY2" fmla="*/ 21893 h 22427"/>
              <a:gd name="connsiteX3" fmla="*/ 21074 w 21703"/>
              <a:gd name="connsiteY3" fmla="*/ 22008 h 22427"/>
              <a:gd name="connsiteX4" fmla="*/ 20165 w 21703"/>
              <a:gd name="connsiteY4" fmla="*/ 21966 h 22427"/>
              <a:gd name="connsiteX5" fmla="*/ 19025 w 21703"/>
              <a:gd name="connsiteY5" fmla="*/ 21676 h 22427"/>
              <a:gd name="connsiteX6" fmla="*/ 18012 w 21703"/>
              <a:gd name="connsiteY6" fmla="*/ 21525 h 22427"/>
              <a:gd name="connsiteX7" fmla="*/ 16120 w 21703"/>
              <a:gd name="connsiteY7" fmla="*/ 21320 h 22427"/>
              <a:gd name="connsiteX8" fmla="*/ 14527 w 21703"/>
              <a:gd name="connsiteY8" fmla="*/ 21061 h 22427"/>
              <a:gd name="connsiteX9" fmla="*/ 13403 w 21703"/>
              <a:gd name="connsiteY9" fmla="*/ 21208 h 22427"/>
              <a:gd name="connsiteX10" fmla="*/ 11867 w 21703"/>
              <a:gd name="connsiteY10" fmla="*/ 21913 h 22427"/>
              <a:gd name="connsiteX11" fmla="*/ 10770 w 21703"/>
              <a:gd name="connsiteY11" fmla="*/ 22015 h 22427"/>
              <a:gd name="connsiteX12" fmla="*/ 9516 w 21703"/>
              <a:gd name="connsiteY12" fmla="*/ 21788 h 22427"/>
              <a:gd name="connsiteX13" fmla="*/ 8314 w 21703"/>
              <a:gd name="connsiteY13" fmla="*/ 21525 h 22427"/>
              <a:gd name="connsiteX14" fmla="*/ 7181 w 21703"/>
              <a:gd name="connsiteY14" fmla="*/ 21446 h 22427"/>
              <a:gd name="connsiteX15" fmla="*/ 4430 w 21703"/>
              <a:gd name="connsiteY15" fmla="*/ 22408 h 22427"/>
              <a:gd name="connsiteX16" fmla="*/ 3216 w 21703"/>
              <a:gd name="connsiteY16" fmla="*/ 22091 h 22427"/>
              <a:gd name="connsiteX17" fmla="*/ 2238 w 21703"/>
              <a:gd name="connsiteY17" fmla="*/ 22059 h 22427"/>
              <a:gd name="connsiteX18" fmla="*/ 1465 w 21703"/>
              <a:gd name="connsiteY18" fmla="*/ 21498 h 22427"/>
              <a:gd name="connsiteX19" fmla="*/ 638 w 21703"/>
              <a:gd name="connsiteY19" fmla="*/ 20433 h 22427"/>
              <a:gd name="connsiteX20" fmla="*/ 0 w 21703"/>
              <a:gd name="connsiteY20" fmla="*/ 20314 h 22427"/>
              <a:gd name="connsiteX21" fmla="*/ 0 w 21703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4527 w 21736"/>
              <a:gd name="connsiteY8" fmla="*/ 21061 h 22427"/>
              <a:gd name="connsiteX9" fmla="*/ 13403 w 21736"/>
              <a:gd name="connsiteY9" fmla="*/ 21208 h 22427"/>
              <a:gd name="connsiteX10" fmla="*/ 11867 w 21736"/>
              <a:gd name="connsiteY10" fmla="*/ 21913 h 22427"/>
              <a:gd name="connsiteX11" fmla="*/ 10770 w 21736"/>
              <a:gd name="connsiteY11" fmla="*/ 22015 h 22427"/>
              <a:gd name="connsiteX12" fmla="*/ 9516 w 21736"/>
              <a:gd name="connsiteY12" fmla="*/ 21788 h 22427"/>
              <a:gd name="connsiteX13" fmla="*/ 8314 w 21736"/>
              <a:gd name="connsiteY13" fmla="*/ 21525 h 22427"/>
              <a:gd name="connsiteX14" fmla="*/ 7181 w 21736"/>
              <a:gd name="connsiteY14" fmla="*/ 21446 h 22427"/>
              <a:gd name="connsiteX15" fmla="*/ 4430 w 21736"/>
              <a:gd name="connsiteY15" fmla="*/ 22408 h 22427"/>
              <a:gd name="connsiteX16" fmla="*/ 3216 w 21736"/>
              <a:gd name="connsiteY16" fmla="*/ 22091 h 22427"/>
              <a:gd name="connsiteX17" fmla="*/ 2238 w 21736"/>
              <a:gd name="connsiteY17" fmla="*/ 22059 h 22427"/>
              <a:gd name="connsiteX18" fmla="*/ 1465 w 21736"/>
              <a:gd name="connsiteY18" fmla="*/ 21498 h 22427"/>
              <a:gd name="connsiteX19" fmla="*/ 638 w 21736"/>
              <a:gd name="connsiteY19" fmla="*/ 20433 h 22427"/>
              <a:gd name="connsiteX20" fmla="*/ 0 w 21736"/>
              <a:gd name="connsiteY20" fmla="*/ 20314 h 22427"/>
              <a:gd name="connsiteX21" fmla="*/ 0 w 21736"/>
              <a:gd name="connsiteY21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20 w 21736"/>
              <a:gd name="connsiteY7" fmla="*/ 21320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67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8012 w 21736"/>
              <a:gd name="connsiteY6" fmla="*/ 21525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0770 w 21736"/>
              <a:gd name="connsiteY12" fmla="*/ 22015 h 22427"/>
              <a:gd name="connsiteX13" fmla="*/ 9516 w 21736"/>
              <a:gd name="connsiteY13" fmla="*/ 21788 h 22427"/>
              <a:gd name="connsiteX14" fmla="*/ 8314 w 21736"/>
              <a:gd name="connsiteY14" fmla="*/ 21525 h 22427"/>
              <a:gd name="connsiteX15" fmla="*/ 7181 w 21736"/>
              <a:gd name="connsiteY15" fmla="*/ 21446 h 22427"/>
              <a:gd name="connsiteX16" fmla="*/ 4430 w 21736"/>
              <a:gd name="connsiteY16" fmla="*/ 22408 h 22427"/>
              <a:gd name="connsiteX17" fmla="*/ 3216 w 21736"/>
              <a:gd name="connsiteY17" fmla="*/ 22091 h 22427"/>
              <a:gd name="connsiteX18" fmla="*/ 2238 w 21736"/>
              <a:gd name="connsiteY18" fmla="*/ 22059 h 22427"/>
              <a:gd name="connsiteX19" fmla="*/ 1465 w 21736"/>
              <a:gd name="connsiteY19" fmla="*/ 21498 h 22427"/>
              <a:gd name="connsiteX20" fmla="*/ 638 w 21736"/>
              <a:gd name="connsiteY20" fmla="*/ 20433 h 22427"/>
              <a:gd name="connsiteX21" fmla="*/ 0 w 21736"/>
              <a:gd name="connsiteY21" fmla="*/ 20314 h 22427"/>
              <a:gd name="connsiteX22" fmla="*/ 0 w 21736"/>
              <a:gd name="connsiteY22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337 w 21736"/>
              <a:gd name="connsiteY12" fmla="*/ 21997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1867 w 21736"/>
              <a:gd name="connsiteY11" fmla="*/ 2191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70 w 21736"/>
              <a:gd name="connsiteY13" fmla="*/ 22015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314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238 w 21736"/>
              <a:gd name="connsiteY19" fmla="*/ 2205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216 w 21736"/>
              <a:gd name="connsiteY18" fmla="*/ 2209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33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0 w 21736"/>
              <a:gd name="connsiteY22" fmla="*/ 20247 h 22427"/>
              <a:gd name="connsiteX23" fmla="*/ 0 w 21736"/>
              <a:gd name="connsiteY23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638 w 21736"/>
              <a:gd name="connsiteY21" fmla="*/ 2048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47 h 22427"/>
              <a:gd name="connsiteX24" fmla="*/ 0 w 21736"/>
              <a:gd name="connsiteY24" fmla="*/ 62 h 22427"/>
              <a:gd name="connsiteX0" fmla="*/ 0 w 21736"/>
              <a:gd name="connsiteY0" fmla="*/ 62 h 22427"/>
              <a:gd name="connsiteX1" fmla="*/ 21677 w 21736"/>
              <a:gd name="connsiteY1" fmla="*/ 0 h 22427"/>
              <a:gd name="connsiteX2" fmla="*/ 21736 w 21736"/>
              <a:gd name="connsiteY2" fmla="*/ 21826 h 22427"/>
              <a:gd name="connsiteX3" fmla="*/ 21074 w 21736"/>
              <a:gd name="connsiteY3" fmla="*/ 22008 h 22427"/>
              <a:gd name="connsiteX4" fmla="*/ 20165 w 21736"/>
              <a:gd name="connsiteY4" fmla="*/ 21966 h 22427"/>
              <a:gd name="connsiteX5" fmla="*/ 19025 w 21736"/>
              <a:gd name="connsiteY5" fmla="*/ 21676 h 22427"/>
              <a:gd name="connsiteX6" fmla="*/ 17880 w 21736"/>
              <a:gd name="connsiteY6" fmla="*/ 21472 h 22427"/>
              <a:gd name="connsiteX7" fmla="*/ 16197 w 21736"/>
              <a:gd name="connsiteY7" fmla="*/ 21294 h 22427"/>
              <a:gd name="connsiteX8" fmla="*/ 15455 w 21736"/>
              <a:gd name="connsiteY8" fmla="*/ 21132 h 22427"/>
              <a:gd name="connsiteX9" fmla="*/ 14527 w 21736"/>
              <a:gd name="connsiteY9" fmla="*/ 21061 h 22427"/>
              <a:gd name="connsiteX10" fmla="*/ 13403 w 21736"/>
              <a:gd name="connsiteY10" fmla="*/ 21208 h 22427"/>
              <a:gd name="connsiteX11" fmla="*/ 12065 w 21736"/>
              <a:gd name="connsiteY11" fmla="*/ 21833 h 22427"/>
              <a:gd name="connsiteX12" fmla="*/ 11271 w 21736"/>
              <a:gd name="connsiteY12" fmla="*/ 22010 h 22427"/>
              <a:gd name="connsiteX13" fmla="*/ 10715 w 21736"/>
              <a:gd name="connsiteY13" fmla="*/ 21962 h 22427"/>
              <a:gd name="connsiteX14" fmla="*/ 9516 w 21736"/>
              <a:gd name="connsiteY14" fmla="*/ 21788 h 22427"/>
              <a:gd name="connsiteX15" fmla="*/ 8314 w 21736"/>
              <a:gd name="connsiteY15" fmla="*/ 21525 h 22427"/>
              <a:gd name="connsiteX16" fmla="*/ 7181 w 21736"/>
              <a:gd name="connsiteY16" fmla="*/ 21446 h 22427"/>
              <a:gd name="connsiteX17" fmla="*/ 4430 w 21736"/>
              <a:gd name="connsiteY17" fmla="*/ 22408 h 22427"/>
              <a:gd name="connsiteX18" fmla="*/ 3458 w 21736"/>
              <a:gd name="connsiteY18" fmla="*/ 22131 h 22427"/>
              <a:gd name="connsiteX19" fmla="*/ 2194 w 21736"/>
              <a:gd name="connsiteY19" fmla="*/ 21979 h 22427"/>
              <a:gd name="connsiteX20" fmla="*/ 1465 w 21736"/>
              <a:gd name="connsiteY20" fmla="*/ 21498 h 22427"/>
              <a:gd name="connsiteX21" fmla="*/ 880 w 21736"/>
              <a:gd name="connsiteY21" fmla="*/ 20646 h 22427"/>
              <a:gd name="connsiteX22" fmla="*/ 346 w 21736"/>
              <a:gd name="connsiteY22" fmla="*/ 20334 h 22427"/>
              <a:gd name="connsiteX23" fmla="*/ 0 w 21736"/>
              <a:gd name="connsiteY23" fmla="*/ 20288 h 22427"/>
              <a:gd name="connsiteX24" fmla="*/ 0 w 21736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26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769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  <a:gd name="connsiteX0" fmla="*/ 0 w 21751"/>
              <a:gd name="connsiteY0" fmla="*/ 62 h 22427"/>
              <a:gd name="connsiteX1" fmla="*/ 21747 w 21751"/>
              <a:gd name="connsiteY1" fmla="*/ 0 h 22427"/>
              <a:gd name="connsiteX2" fmla="*/ 21736 w 21751"/>
              <a:gd name="connsiteY2" fmla="*/ 21834 h 22427"/>
              <a:gd name="connsiteX3" fmla="*/ 21074 w 21751"/>
              <a:gd name="connsiteY3" fmla="*/ 22008 h 22427"/>
              <a:gd name="connsiteX4" fmla="*/ 20165 w 21751"/>
              <a:gd name="connsiteY4" fmla="*/ 21966 h 22427"/>
              <a:gd name="connsiteX5" fmla="*/ 19025 w 21751"/>
              <a:gd name="connsiteY5" fmla="*/ 21676 h 22427"/>
              <a:gd name="connsiteX6" fmla="*/ 17880 w 21751"/>
              <a:gd name="connsiteY6" fmla="*/ 21472 h 22427"/>
              <a:gd name="connsiteX7" fmla="*/ 16197 w 21751"/>
              <a:gd name="connsiteY7" fmla="*/ 21294 h 22427"/>
              <a:gd name="connsiteX8" fmla="*/ 15455 w 21751"/>
              <a:gd name="connsiteY8" fmla="*/ 21132 h 22427"/>
              <a:gd name="connsiteX9" fmla="*/ 14527 w 21751"/>
              <a:gd name="connsiteY9" fmla="*/ 21061 h 22427"/>
              <a:gd name="connsiteX10" fmla="*/ 13403 w 21751"/>
              <a:gd name="connsiteY10" fmla="*/ 21208 h 22427"/>
              <a:gd name="connsiteX11" fmla="*/ 12065 w 21751"/>
              <a:gd name="connsiteY11" fmla="*/ 21833 h 22427"/>
              <a:gd name="connsiteX12" fmla="*/ 11271 w 21751"/>
              <a:gd name="connsiteY12" fmla="*/ 22010 h 22427"/>
              <a:gd name="connsiteX13" fmla="*/ 10715 w 21751"/>
              <a:gd name="connsiteY13" fmla="*/ 21962 h 22427"/>
              <a:gd name="connsiteX14" fmla="*/ 9516 w 21751"/>
              <a:gd name="connsiteY14" fmla="*/ 21788 h 22427"/>
              <a:gd name="connsiteX15" fmla="*/ 8314 w 21751"/>
              <a:gd name="connsiteY15" fmla="*/ 21525 h 22427"/>
              <a:gd name="connsiteX16" fmla="*/ 7181 w 21751"/>
              <a:gd name="connsiteY16" fmla="*/ 21446 h 22427"/>
              <a:gd name="connsiteX17" fmla="*/ 4430 w 21751"/>
              <a:gd name="connsiteY17" fmla="*/ 22408 h 22427"/>
              <a:gd name="connsiteX18" fmla="*/ 3458 w 21751"/>
              <a:gd name="connsiteY18" fmla="*/ 22131 h 22427"/>
              <a:gd name="connsiteX19" fmla="*/ 2194 w 21751"/>
              <a:gd name="connsiteY19" fmla="*/ 21979 h 22427"/>
              <a:gd name="connsiteX20" fmla="*/ 1465 w 21751"/>
              <a:gd name="connsiteY20" fmla="*/ 21498 h 22427"/>
              <a:gd name="connsiteX21" fmla="*/ 880 w 21751"/>
              <a:gd name="connsiteY21" fmla="*/ 20646 h 22427"/>
              <a:gd name="connsiteX22" fmla="*/ 346 w 21751"/>
              <a:gd name="connsiteY22" fmla="*/ 20334 h 22427"/>
              <a:gd name="connsiteX23" fmla="*/ 0 w 21751"/>
              <a:gd name="connsiteY23" fmla="*/ 20288 h 22427"/>
              <a:gd name="connsiteX24" fmla="*/ 0 w 21751"/>
              <a:gd name="connsiteY24" fmla="*/ 62 h 224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1751" h="22427">
                <a:moveTo>
                  <a:pt x="0" y="62"/>
                </a:moveTo>
                <a:lnTo>
                  <a:pt x="21747" y="0"/>
                </a:lnTo>
                <a:cubicBezTo>
                  <a:pt x="21767" y="7275"/>
                  <a:pt x="21716" y="14559"/>
                  <a:pt x="21736" y="21834"/>
                </a:cubicBezTo>
                <a:lnTo>
                  <a:pt x="21074" y="22008"/>
                </a:lnTo>
                <a:cubicBezTo>
                  <a:pt x="20818" y="22036"/>
                  <a:pt x="20495" y="22013"/>
                  <a:pt x="20165" y="21966"/>
                </a:cubicBezTo>
                <a:cubicBezTo>
                  <a:pt x="19785" y="21893"/>
                  <a:pt x="19405" y="21749"/>
                  <a:pt x="19025" y="21676"/>
                </a:cubicBezTo>
                <a:lnTo>
                  <a:pt x="17880" y="21472"/>
                </a:lnTo>
                <a:cubicBezTo>
                  <a:pt x="17198" y="21448"/>
                  <a:pt x="17109" y="21477"/>
                  <a:pt x="16197" y="21294"/>
                </a:cubicBezTo>
                <a:cubicBezTo>
                  <a:pt x="15771" y="21238"/>
                  <a:pt x="15720" y="21175"/>
                  <a:pt x="15455" y="21132"/>
                </a:cubicBezTo>
                <a:cubicBezTo>
                  <a:pt x="15190" y="21089"/>
                  <a:pt x="14869" y="21057"/>
                  <a:pt x="14527" y="21061"/>
                </a:cubicBezTo>
                <a:cubicBezTo>
                  <a:pt x="13662" y="21087"/>
                  <a:pt x="14001" y="21073"/>
                  <a:pt x="13403" y="21208"/>
                </a:cubicBezTo>
                <a:cubicBezTo>
                  <a:pt x="13068" y="21281"/>
                  <a:pt x="12400" y="21760"/>
                  <a:pt x="12065" y="21833"/>
                </a:cubicBezTo>
                <a:cubicBezTo>
                  <a:pt x="11721" y="21965"/>
                  <a:pt x="11454" y="21993"/>
                  <a:pt x="11271" y="22010"/>
                </a:cubicBezTo>
                <a:cubicBezTo>
                  <a:pt x="11088" y="22027"/>
                  <a:pt x="11018" y="21997"/>
                  <a:pt x="10715" y="21962"/>
                </a:cubicBezTo>
                <a:cubicBezTo>
                  <a:pt x="10316" y="21936"/>
                  <a:pt x="10027" y="21866"/>
                  <a:pt x="9516" y="21788"/>
                </a:cubicBezTo>
                <a:cubicBezTo>
                  <a:pt x="9006" y="21710"/>
                  <a:pt x="8696" y="21577"/>
                  <a:pt x="8314" y="21525"/>
                </a:cubicBezTo>
                <a:cubicBezTo>
                  <a:pt x="7932" y="21473"/>
                  <a:pt x="7747" y="21337"/>
                  <a:pt x="7181" y="21446"/>
                </a:cubicBezTo>
                <a:cubicBezTo>
                  <a:pt x="6108" y="21446"/>
                  <a:pt x="5648" y="22587"/>
                  <a:pt x="4430" y="22408"/>
                </a:cubicBezTo>
                <a:lnTo>
                  <a:pt x="3458" y="22131"/>
                </a:lnTo>
                <a:lnTo>
                  <a:pt x="2194" y="21979"/>
                </a:lnTo>
                <a:cubicBezTo>
                  <a:pt x="1709" y="21802"/>
                  <a:pt x="1714" y="21737"/>
                  <a:pt x="1465" y="21498"/>
                </a:cubicBezTo>
                <a:cubicBezTo>
                  <a:pt x="1216" y="21259"/>
                  <a:pt x="1068" y="20835"/>
                  <a:pt x="880" y="20646"/>
                </a:cubicBezTo>
                <a:cubicBezTo>
                  <a:pt x="693" y="20452"/>
                  <a:pt x="493" y="20401"/>
                  <a:pt x="346" y="20334"/>
                </a:cubicBezTo>
                <a:lnTo>
                  <a:pt x="0" y="20288"/>
                </a:lnTo>
                <a:lnTo>
                  <a:pt x="0" y="62"/>
                </a:lnTo>
                <a:close/>
              </a:path>
            </a:pathLst>
          </a:custGeom>
        </p:spPr>
        <p:txBody>
          <a:bodyPr/>
          <a:lstStyle/>
          <a:p>
            <a:r>
              <a:rPr lang="da-DK"/>
              <a:t>Klik på ikonet for at tilføje et billede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30497" y="1264024"/>
            <a:ext cx="4494129" cy="609600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30496" y="1990165"/>
            <a:ext cx="4494130" cy="377414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42641886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919825" y="2169459"/>
            <a:ext cx="8470269" cy="674541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7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19826" y="3056965"/>
            <a:ext cx="8470268" cy="295835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915102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8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2149204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6">
            <a:extLst>
              <a:ext uri="{FF2B5EF4-FFF2-40B4-BE49-F238E27FC236}">
                <a16:creationId xmlns:a16="http://schemas.microsoft.com/office/drawing/2014/main" id="{0D5F5DBE-19F4-4E1B-BB7A-841203137F5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491974" y="6016"/>
            <a:ext cx="4700026" cy="5337332"/>
          </a:xfrm>
          <a:custGeom>
            <a:avLst/>
            <a:gdLst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0 w 10000"/>
              <a:gd name="connsiteY3" fmla="*/ 10000 h 10000"/>
              <a:gd name="connsiteX4" fmla="*/ 0 w 10000"/>
              <a:gd name="connsiteY4" fmla="*/ 0 h 10000"/>
              <a:gd name="connsiteX0" fmla="*/ 0 w 10000"/>
              <a:gd name="connsiteY0" fmla="*/ 0 h 10002"/>
              <a:gd name="connsiteX1" fmla="*/ 10000 w 10000"/>
              <a:gd name="connsiteY1" fmla="*/ 0 h 10002"/>
              <a:gd name="connsiteX2" fmla="*/ 10000 w 10000"/>
              <a:gd name="connsiteY2" fmla="*/ 10000 h 10002"/>
              <a:gd name="connsiteX3" fmla="*/ 8398 w 10000"/>
              <a:gd name="connsiteY3" fmla="*/ 10002 h 10002"/>
              <a:gd name="connsiteX4" fmla="*/ 0 w 10000"/>
              <a:gd name="connsiteY4" fmla="*/ 10000 h 10002"/>
              <a:gd name="connsiteX5" fmla="*/ 0 w 10000"/>
              <a:gd name="connsiteY5" fmla="*/ 0 h 10002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445 w 10000"/>
              <a:gd name="connsiteY3" fmla="*/ 9268 h 10000"/>
              <a:gd name="connsiteX4" fmla="*/ 0 w 10000"/>
              <a:gd name="connsiteY4" fmla="*/ 10000 h 10000"/>
              <a:gd name="connsiteX5" fmla="*/ 0 w 10000"/>
              <a:gd name="connsiteY5" fmla="*/ 0 h 10000"/>
              <a:gd name="connsiteX0" fmla="*/ 0 w 10000"/>
              <a:gd name="connsiteY0" fmla="*/ 0 h 10000"/>
              <a:gd name="connsiteX1" fmla="*/ 10000 w 10000"/>
              <a:gd name="connsiteY1" fmla="*/ 0 h 10000"/>
              <a:gd name="connsiteX2" fmla="*/ 10000 w 10000"/>
              <a:gd name="connsiteY2" fmla="*/ 10000 h 10000"/>
              <a:gd name="connsiteX3" fmla="*/ 8945 w 10000"/>
              <a:gd name="connsiteY3" fmla="*/ 9597 h 10000"/>
              <a:gd name="connsiteX4" fmla="*/ 8445 w 10000"/>
              <a:gd name="connsiteY4" fmla="*/ 9268 h 10000"/>
              <a:gd name="connsiteX5" fmla="*/ 0 w 10000"/>
              <a:gd name="connsiteY5" fmla="*/ 10000 h 10000"/>
              <a:gd name="connsiteX6" fmla="*/ 0 w 10000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8945 w 10008"/>
              <a:gd name="connsiteY3" fmla="*/ 9597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0 w 10008"/>
              <a:gd name="connsiteY5" fmla="*/ 10000 h 10000"/>
              <a:gd name="connsiteX6" fmla="*/ 0 w 10008"/>
              <a:gd name="connsiteY6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6984 w 10008"/>
              <a:gd name="connsiteY5" fmla="*/ 9385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0 w 10008"/>
              <a:gd name="connsiteY6" fmla="*/ 10000 h 10000"/>
              <a:gd name="connsiteX7" fmla="*/ 0 w 10008"/>
              <a:gd name="connsiteY7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21 w 10008"/>
              <a:gd name="connsiteY6" fmla="*/ 992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0 w 10008"/>
              <a:gd name="connsiteY7" fmla="*/ 10000 h 10000"/>
              <a:gd name="connsiteX8" fmla="*/ 0 w 10008"/>
              <a:gd name="connsiteY8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0 w 10008"/>
              <a:gd name="connsiteY8" fmla="*/ 10000 h 10000"/>
              <a:gd name="connsiteX9" fmla="*/ 0 w 10008"/>
              <a:gd name="connsiteY9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0 w 10008"/>
              <a:gd name="connsiteY9" fmla="*/ 10000 h 10000"/>
              <a:gd name="connsiteX10" fmla="*/ 0 w 10008"/>
              <a:gd name="connsiteY10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241 w 10008"/>
              <a:gd name="connsiteY9" fmla="*/ 9899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0 w 10008"/>
              <a:gd name="connsiteY10" fmla="*/ 10000 h 10000"/>
              <a:gd name="connsiteX11" fmla="*/ 0 w 10008"/>
              <a:gd name="connsiteY11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918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10000"/>
              <a:gd name="connsiteX1" fmla="*/ 10000 w 10008"/>
              <a:gd name="connsiteY1" fmla="*/ 0 h 10000"/>
              <a:gd name="connsiteX2" fmla="*/ 10008 w 10008"/>
              <a:gd name="connsiteY2" fmla="*/ 9904 h 10000"/>
              <a:gd name="connsiteX3" fmla="*/ 9125 w 10008"/>
              <a:gd name="connsiteY3" fmla="*/ 9720 h 10000"/>
              <a:gd name="connsiteX4" fmla="*/ 8445 w 10008"/>
              <a:gd name="connsiteY4" fmla="*/ 9268 h 10000"/>
              <a:gd name="connsiteX5" fmla="*/ 7117 w 10008"/>
              <a:gd name="connsiteY5" fmla="*/ 9934 h 10000"/>
              <a:gd name="connsiteX6" fmla="*/ 5937 w 10008"/>
              <a:gd name="connsiteY6" fmla="*/ 9467 h 10000"/>
              <a:gd name="connsiteX7" fmla="*/ 4468 w 10008"/>
              <a:gd name="connsiteY7" fmla="*/ 9529 h 10000"/>
              <a:gd name="connsiteX8" fmla="*/ 3226 w 10008"/>
              <a:gd name="connsiteY8" fmla="*/ 9858 h 10000"/>
              <a:gd name="connsiteX9" fmla="*/ 2436 w 10008"/>
              <a:gd name="connsiteY9" fmla="*/ 9227 h 10000"/>
              <a:gd name="connsiteX10" fmla="*/ 1062 w 10008"/>
              <a:gd name="connsiteY10" fmla="*/ 8891 h 10000"/>
              <a:gd name="connsiteX11" fmla="*/ 0 w 10008"/>
              <a:gd name="connsiteY11" fmla="*/ 10000 h 10000"/>
              <a:gd name="connsiteX12" fmla="*/ 0 w 10008"/>
              <a:gd name="connsiteY12" fmla="*/ 0 h 10000"/>
              <a:gd name="connsiteX0" fmla="*/ 0 w 10008"/>
              <a:gd name="connsiteY0" fmla="*/ 0 h 9934"/>
              <a:gd name="connsiteX1" fmla="*/ 10000 w 10008"/>
              <a:gd name="connsiteY1" fmla="*/ 0 h 9934"/>
              <a:gd name="connsiteX2" fmla="*/ 10008 w 10008"/>
              <a:gd name="connsiteY2" fmla="*/ 9904 h 9934"/>
              <a:gd name="connsiteX3" fmla="*/ 9125 w 10008"/>
              <a:gd name="connsiteY3" fmla="*/ 9720 h 9934"/>
              <a:gd name="connsiteX4" fmla="*/ 8445 w 10008"/>
              <a:gd name="connsiteY4" fmla="*/ 9268 h 9934"/>
              <a:gd name="connsiteX5" fmla="*/ 7117 w 10008"/>
              <a:gd name="connsiteY5" fmla="*/ 9934 h 9934"/>
              <a:gd name="connsiteX6" fmla="*/ 5937 w 10008"/>
              <a:gd name="connsiteY6" fmla="*/ 9467 h 9934"/>
              <a:gd name="connsiteX7" fmla="*/ 4468 w 10008"/>
              <a:gd name="connsiteY7" fmla="*/ 9529 h 9934"/>
              <a:gd name="connsiteX8" fmla="*/ 3226 w 10008"/>
              <a:gd name="connsiteY8" fmla="*/ 9858 h 9934"/>
              <a:gd name="connsiteX9" fmla="*/ 2436 w 10008"/>
              <a:gd name="connsiteY9" fmla="*/ 9227 h 9934"/>
              <a:gd name="connsiteX10" fmla="*/ 1062 w 10008"/>
              <a:gd name="connsiteY10" fmla="*/ 8891 h 9934"/>
              <a:gd name="connsiteX11" fmla="*/ 0 w 10008"/>
              <a:gd name="connsiteY11" fmla="*/ 9431 h 9934"/>
              <a:gd name="connsiteX12" fmla="*/ 0 w 10008"/>
              <a:gd name="connsiteY12" fmla="*/ 0 h 99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008" h="9934">
                <a:moveTo>
                  <a:pt x="0" y="0"/>
                </a:moveTo>
                <a:lnTo>
                  <a:pt x="10000" y="0"/>
                </a:lnTo>
                <a:cubicBezTo>
                  <a:pt x="10003" y="3301"/>
                  <a:pt x="10005" y="6603"/>
                  <a:pt x="10008" y="9904"/>
                </a:cubicBezTo>
                <a:lnTo>
                  <a:pt x="9125" y="9720"/>
                </a:lnTo>
                <a:lnTo>
                  <a:pt x="8445" y="9268"/>
                </a:lnTo>
                <a:lnTo>
                  <a:pt x="7117" y="9934"/>
                </a:lnTo>
                <a:lnTo>
                  <a:pt x="5937" y="9467"/>
                </a:lnTo>
                <a:lnTo>
                  <a:pt x="4468" y="9529"/>
                </a:lnTo>
                <a:lnTo>
                  <a:pt x="3226" y="9858"/>
                </a:lnTo>
                <a:lnTo>
                  <a:pt x="2436" y="9227"/>
                </a:lnTo>
                <a:lnTo>
                  <a:pt x="1062" y="8891"/>
                </a:lnTo>
                <a:lnTo>
                  <a:pt x="0" y="9431"/>
                </a:lnTo>
                <a:lnTo>
                  <a:pt x="0" y="0"/>
                </a:lnTo>
                <a:close/>
              </a:path>
            </a:pathLst>
          </a:cu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da-DK"/>
              <a:t>Klik på ikonet for at tilføje et billede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950841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BD39366-702A-48EF-A190-A33B83C9D618}"/>
              </a:ext>
            </a:extLst>
          </p:cNvPr>
          <p:cNvSpPr/>
          <p:nvPr userDrawn="1"/>
        </p:nvSpPr>
        <p:spPr>
          <a:xfrm>
            <a:off x="7479659" y="0"/>
            <a:ext cx="4712341" cy="68731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sz="2000">
              <a:latin typeface="K2D" panose="00000500000000000000" pitchFamily="2" charset="-34"/>
              <a:cs typeface="K2D" panose="00000500000000000000" pitchFamily="2" charset="-34"/>
            </a:endParaRP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AA827F49-2543-4B47-9154-FBD937A47EF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40686" y="1272988"/>
            <a:ext cx="5584232" cy="645459"/>
          </a:xfrm>
        </p:spPr>
        <p:txBody>
          <a:bodyPr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FA533A8C-0106-46EA-8AAF-56869AE658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040686" y="1990165"/>
            <a:ext cx="5584232" cy="4177554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/>
            </a:lvl2pPr>
            <a:lvl3pPr marL="452690" indent="0">
              <a:buFontTx/>
              <a:buNone/>
              <a:defRPr/>
            </a:lvl3pPr>
            <a:lvl4pPr marL="679035" indent="0">
              <a:buFontTx/>
              <a:buNone/>
              <a:defRPr/>
            </a:lvl4pPr>
            <a:lvl5pPr marL="905380" indent="0">
              <a:buFontTx/>
              <a:buNone/>
              <a:defRPr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13" name="Pladsholder til tekst 2">
            <a:extLst>
              <a:ext uri="{FF2B5EF4-FFF2-40B4-BE49-F238E27FC236}">
                <a16:creationId xmlns:a16="http://schemas.microsoft.com/office/drawing/2014/main" id="{33E3ADCA-C1FB-45D9-8D75-F12720716001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8148918" y="2496555"/>
            <a:ext cx="3526721" cy="30143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buFontTx/>
              <a:buNone/>
              <a:defRPr>
                <a:solidFill>
                  <a:schemeClr val="accent2"/>
                </a:solidFill>
              </a:defRPr>
            </a:lvl1pPr>
            <a:lvl2pPr>
              <a:buFontTx/>
              <a:buNone/>
              <a:defRPr>
                <a:solidFill>
                  <a:schemeClr val="accent2"/>
                </a:solidFill>
              </a:defRPr>
            </a:lvl2pPr>
            <a:lvl3pPr>
              <a:buFontTx/>
              <a:buNone/>
              <a:defRPr>
                <a:solidFill>
                  <a:schemeClr val="accent2"/>
                </a:solidFill>
              </a:defRPr>
            </a:lvl3pPr>
            <a:lvl4pPr>
              <a:buFontTx/>
              <a:buNone/>
              <a:defRPr>
                <a:solidFill>
                  <a:schemeClr val="accent2"/>
                </a:solidFill>
              </a:defRPr>
            </a:lvl4pPr>
            <a:lvl5pPr>
              <a:buFontTx/>
              <a:buNone/>
              <a:defRPr>
                <a:solidFill>
                  <a:schemeClr val="accent2"/>
                </a:solidFill>
              </a:defRPr>
            </a:lvl5pPr>
          </a:lstStyle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Rediger typografien i masterens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 Femte niveau</a:t>
            </a:r>
          </a:p>
        </p:txBody>
      </p:sp>
      <p:sp>
        <p:nvSpPr>
          <p:cNvPr id="14" name="Pladsholder til tekst 6">
            <a:extLst>
              <a:ext uri="{FF2B5EF4-FFF2-40B4-BE49-F238E27FC236}">
                <a16:creationId xmlns:a16="http://schemas.microsoft.com/office/drawing/2014/main" id="{AE0C2687-EC0B-4310-9BF8-235999D6F7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148919" y="1948800"/>
            <a:ext cx="3034792" cy="38672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da-DK"/>
              <a:t>Skriv undertitel</a:t>
            </a:r>
          </a:p>
        </p:txBody>
      </p:sp>
    </p:spTree>
    <p:extLst>
      <p:ext uri="{BB962C8B-B14F-4D97-AF65-F5344CB8AC3E}">
        <p14:creationId xmlns:p14="http://schemas.microsoft.com/office/powerpoint/2010/main" val="25450612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130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 dirty="0"/>
              <a:t>Vælg tabel, graf eller </a:t>
            </a:r>
            <a:r>
              <a:rPr lang="da-DK" dirty="0" err="1"/>
              <a:t>SmartArt</a:t>
            </a:r>
            <a:endParaRPr lang="da-DK" dirty="0"/>
          </a:p>
        </p:txBody>
      </p:sp>
      <p:sp>
        <p:nvSpPr>
          <p:cNvPr id="18" name="Pladsholder til tekst 9">
            <a:extLst>
              <a:ext uri="{FF2B5EF4-FFF2-40B4-BE49-F238E27FC236}">
                <a16:creationId xmlns:a16="http://schemas.microsoft.com/office/drawing/2014/main" id="{84ADC745-324C-4A30-991E-E0750C0ADE7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200" y="6120000"/>
            <a:ext cx="7320128" cy="387332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2419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7551344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1302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da-DK"/>
              <a:t>Vælg tabel, graf eller </a:t>
            </a:r>
            <a:r>
              <a:rPr lang="da-DK" err="1"/>
              <a:t>SmartArt</a:t>
            </a:r>
            <a:endParaRPr lang="da-DK"/>
          </a:p>
        </p:txBody>
      </p:sp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E7DD1CC2-B7B2-4F08-9A5B-65A9A09EA85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20000"/>
            <a:ext cx="6103887" cy="39621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9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24191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/>
            </a:lvl2pPr>
            <a:lvl3pPr marL="452690" indent="0">
              <a:buFontTx/>
              <a:buNone/>
              <a:defRPr sz="2000"/>
            </a:lvl3pPr>
            <a:lvl4pPr marL="679035" indent="0">
              <a:buFontTx/>
              <a:buNone/>
              <a:defRPr sz="2000"/>
            </a:lvl4pPr>
            <a:lvl5pPr marL="905380" indent="0">
              <a:buFontTx/>
              <a:buNone/>
              <a:defRPr sz="20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356852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billede 4">
            <a:extLst>
              <a:ext uri="{FF2B5EF4-FFF2-40B4-BE49-F238E27FC236}">
                <a16:creationId xmlns:a16="http://schemas.microsoft.com/office/drawing/2014/main" id="{B1DC9763-B4A6-42DE-8B64-CDB0315EEE3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da-DK" dirty="0"/>
              <a:t>Klik på ikonet for at indsætte et baggrundsbillede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3076" y="2232000"/>
            <a:ext cx="7808492" cy="899327"/>
          </a:xfrm>
        </p:spPr>
        <p:txBody>
          <a:bodyPr anchor="t"/>
          <a:lstStyle>
            <a:lvl1pPr algn="l">
              <a:defRPr sz="6600">
                <a:solidFill>
                  <a:schemeClr val="tx1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4" name="Pladsholder til tekst 9">
            <a:extLst>
              <a:ext uri="{FF2B5EF4-FFF2-40B4-BE49-F238E27FC236}">
                <a16:creationId xmlns:a16="http://schemas.microsoft.com/office/drawing/2014/main" id="{0F03B564-F818-4EFC-96BB-AEB91606556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781115" cy="28967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16085561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og indholdsobjek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A92C460-7A43-471E-AAC8-A400981F7F8F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5032374" y="1013074"/>
            <a:ext cx="6643265" cy="4704143"/>
          </a:xfrm>
        </p:spPr>
        <p:txBody>
          <a:bodyPr/>
          <a:lstStyle>
            <a:lvl1pPr marL="0" indent="0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da-DK"/>
              <a:t>Vælg tabel, graf eller </a:t>
            </a:r>
            <a:r>
              <a:rPr lang="da-DK" err="1"/>
              <a:t>SmartArt</a:t>
            </a:r>
            <a:endParaRPr lang="da-DK"/>
          </a:p>
        </p:txBody>
      </p:sp>
      <p:sp>
        <p:nvSpPr>
          <p:cNvPr id="17" name="Pladsholder til tekst 9">
            <a:extLst>
              <a:ext uri="{FF2B5EF4-FFF2-40B4-BE49-F238E27FC236}">
                <a16:creationId xmlns:a16="http://schemas.microsoft.com/office/drawing/2014/main" id="{81044CC2-E6E1-4A79-92CE-A6DE822B3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1199" y="6119999"/>
            <a:ext cx="6166031" cy="336805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55457" y="1013074"/>
            <a:ext cx="3921059" cy="612995"/>
          </a:xfrm>
        </p:spPr>
        <p:txBody>
          <a:bodyPr tIns="468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059D1E83-42E7-47EB-A58D-5512AA4ECC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55458" y="1801905"/>
            <a:ext cx="3921060" cy="3915313"/>
          </a:xfrm>
        </p:spPr>
        <p:txBody>
          <a:bodyPr tIns="36000">
            <a:noAutofit/>
          </a:bodyPr>
          <a:lstStyle>
            <a:lvl1pPr marL="0" indent="0">
              <a:buFontTx/>
              <a:buNone/>
              <a:defRPr sz="2000">
                <a:solidFill>
                  <a:schemeClr val="accent2"/>
                </a:solidFill>
                <a:latin typeface="K2D Medium" panose="00000600000000000000" pitchFamily="2" charset="-34"/>
                <a:cs typeface="K2D Medium" panose="00000600000000000000" pitchFamily="2" charset="-34"/>
              </a:defRPr>
            </a:lvl1pPr>
            <a:lvl2pPr marL="226345" indent="0">
              <a:buFontTx/>
              <a:buNone/>
              <a:defRPr sz="2000">
                <a:solidFill>
                  <a:schemeClr val="accent2"/>
                </a:solidFill>
              </a:defRPr>
            </a:lvl2pPr>
            <a:lvl3pPr marL="452690" indent="0">
              <a:buFontTx/>
              <a:buNone/>
              <a:defRPr sz="2000">
                <a:solidFill>
                  <a:schemeClr val="accent2"/>
                </a:solidFill>
              </a:defRPr>
            </a:lvl3pPr>
            <a:lvl4pPr marL="679035" indent="0">
              <a:buFontTx/>
              <a:buNone/>
              <a:defRPr sz="2000">
                <a:solidFill>
                  <a:schemeClr val="accent2"/>
                </a:solidFill>
              </a:defRPr>
            </a:lvl4pPr>
            <a:lvl5pPr marL="905380" indent="0">
              <a:buFontTx/>
              <a:buNone/>
              <a:defRPr sz="20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5383312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23482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gs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9661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E872564E-AE81-4082-B4E9-5EFEA1FC93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6965021" cy="37845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154157472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dsholder til tekst 9">
            <a:extLst>
              <a:ext uri="{FF2B5EF4-FFF2-40B4-BE49-F238E27FC236}">
                <a16:creationId xmlns:a16="http://schemas.microsoft.com/office/drawing/2014/main" id="{685616C3-81F0-4236-B8FD-CCA45C5C12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6618792" cy="325188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29062100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dsholder til tekst 9">
            <a:extLst>
              <a:ext uri="{FF2B5EF4-FFF2-40B4-BE49-F238E27FC236}">
                <a16:creationId xmlns:a16="http://schemas.microsoft.com/office/drawing/2014/main" id="{F76CC09D-2E8A-4160-9B0E-AEDC417FB36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5961845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</p:txBody>
      </p:sp>
    </p:spTree>
    <p:extLst>
      <p:ext uri="{BB962C8B-B14F-4D97-AF65-F5344CB8AC3E}">
        <p14:creationId xmlns:p14="http://schemas.microsoft.com/office/powerpoint/2010/main" val="4318732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08A44A-05AE-4565-B6C8-E163B0316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8EB0726E-BAE7-4AD0-A97F-D0200293B7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79115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B42D0F3E-41BA-4EEC-BAD5-20408E720C1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7" y="365134"/>
            <a:ext cx="2628900" cy="5811839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1356364-0730-46B1-9AFD-61F566D1FCA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7" y="365134"/>
            <a:ext cx="7734300" cy="5811839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64191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523662" cy="34294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15493595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unktopstilli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4E87056D-8873-4113-84B2-795596C5CC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20000"/>
            <a:ext cx="4239577" cy="280800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 dirty="0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41585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dsholder til tekst 9">
            <a:extLst>
              <a:ext uri="{FF2B5EF4-FFF2-40B4-BE49-F238E27FC236}">
                <a16:creationId xmlns:a16="http://schemas.microsoft.com/office/drawing/2014/main" id="{6735D9A1-9B3A-4681-9EBB-1A5229CE0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4204066" cy="360699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7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8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88755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opstilli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C9DEC187-92B0-4AC2-B6F0-10D47BB0EF3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20000"/>
            <a:ext cx="4053146" cy="336804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accent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10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4"/>
            <a:ext cx="9614100" cy="4269564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>
                <a:solidFill>
                  <a:schemeClr val="accent2"/>
                </a:solidFill>
              </a:defRPr>
            </a:lvl1pPr>
            <a:lvl2pPr marL="226345" indent="0">
              <a:buFontTx/>
              <a:buNone/>
              <a:defRPr sz="2400">
                <a:solidFill>
                  <a:schemeClr val="accent2"/>
                </a:solidFill>
              </a:defRPr>
            </a:lvl2pPr>
            <a:lvl3pPr marL="452690" indent="0">
              <a:buFontTx/>
              <a:buNone/>
              <a:defRPr sz="2400">
                <a:solidFill>
                  <a:schemeClr val="accent2"/>
                </a:solidFill>
              </a:defRPr>
            </a:lvl3pPr>
            <a:lvl4pPr marL="679035" indent="0">
              <a:buFontTx/>
              <a:buNone/>
              <a:defRPr sz="2400">
                <a:solidFill>
                  <a:schemeClr val="accent2"/>
                </a:solidFill>
              </a:defRPr>
            </a:lvl4pPr>
            <a:lvl5pPr marL="905380" indent="0">
              <a:buFontTx/>
              <a:buNone/>
              <a:defRPr sz="2400">
                <a:solidFill>
                  <a:schemeClr val="accent2"/>
                </a:solidFill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2925417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slide_Typ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dsholder til billede 17">
            <a:extLst>
              <a:ext uri="{FF2B5EF4-FFF2-40B4-BE49-F238E27FC236}">
                <a16:creationId xmlns:a16="http://schemas.microsoft.com/office/drawing/2014/main" id="{5156109B-6456-499C-826A-F40323EF846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3156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  <a:gd name="connsiteX4" fmla="*/ 0 w 12192000"/>
              <a:gd name="connsiteY4" fmla="*/ 5576853 h 6858000"/>
              <a:gd name="connsiteX5" fmla="*/ 4802244 w 12192000"/>
              <a:gd name="connsiteY5" fmla="*/ 5576853 h 6858000"/>
              <a:gd name="connsiteX6" fmla="*/ 4802244 w 12192000"/>
              <a:gd name="connsiteY6" fmla="*/ 1281146 h 6858000"/>
              <a:gd name="connsiteX7" fmla="*/ 0 w 12192000"/>
              <a:gd name="connsiteY7" fmla="*/ 128114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5576853"/>
                </a:lnTo>
                <a:lnTo>
                  <a:pt x="4802244" y="5576853"/>
                </a:lnTo>
                <a:lnTo>
                  <a:pt x="4802244" y="1281146"/>
                </a:lnTo>
                <a:lnTo>
                  <a:pt x="0" y="1281146"/>
                </a:lnTo>
                <a:close/>
              </a:path>
            </a:pathLst>
          </a:custGeom>
          <a:solidFill>
            <a:schemeClr val="bg2"/>
          </a:solid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da-DK"/>
              <a:t>Klik på ikonet for at indsætte et baggrundsbillede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E11C5982-26D2-4A3E-8F05-EBC8880D0FB4}"/>
              </a:ext>
            </a:extLst>
          </p:cNvPr>
          <p:cNvSpPr/>
          <p:nvPr userDrawn="1"/>
        </p:nvSpPr>
        <p:spPr>
          <a:xfrm>
            <a:off x="-13157" y="1281147"/>
            <a:ext cx="4854872" cy="42957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08118" y="2988000"/>
            <a:ext cx="4079686" cy="1672863"/>
          </a:xfrm>
        </p:spPr>
        <p:txBody>
          <a:bodyPr tIns="36000" anchor="t"/>
          <a:lstStyle>
            <a:lvl1pPr algn="l">
              <a:defRPr sz="4000" b="1">
                <a:solidFill>
                  <a:schemeClr val="accent2"/>
                </a:solidFill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41E718B0-B1C3-49DA-80D7-016684D3C7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8117" y="2196000"/>
            <a:ext cx="4079686" cy="39600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accent2"/>
                </a:solidFill>
              </a:defRPr>
            </a:lvl1pPr>
            <a:lvl2pPr marL="226346" indent="0" algn="ctr">
              <a:buNone/>
              <a:defRPr sz="991"/>
            </a:lvl2pPr>
            <a:lvl3pPr marL="452691" indent="0" algn="ctr">
              <a:buNone/>
              <a:defRPr sz="892"/>
            </a:lvl3pPr>
            <a:lvl4pPr marL="679038" indent="0" algn="ctr">
              <a:buNone/>
              <a:defRPr sz="792"/>
            </a:lvl4pPr>
            <a:lvl5pPr marL="905381" indent="0" algn="ctr">
              <a:buNone/>
              <a:defRPr sz="792"/>
            </a:lvl5pPr>
            <a:lvl6pPr marL="1131726" indent="0" algn="ctr">
              <a:buNone/>
              <a:defRPr sz="792"/>
            </a:lvl6pPr>
            <a:lvl7pPr marL="1358071" indent="0" algn="ctr">
              <a:buNone/>
              <a:defRPr sz="792"/>
            </a:lvl7pPr>
            <a:lvl8pPr marL="1584415" indent="0" algn="ctr">
              <a:buNone/>
              <a:defRPr sz="792"/>
            </a:lvl8pPr>
            <a:lvl9pPr marL="1810760" indent="0" algn="ctr">
              <a:buNone/>
              <a:defRPr sz="792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13" name="Pladsholder til tekst 9">
            <a:extLst>
              <a:ext uri="{FF2B5EF4-FFF2-40B4-BE49-F238E27FC236}">
                <a16:creationId xmlns:a16="http://schemas.microsoft.com/office/drawing/2014/main" id="{3D1827FE-AA93-45B2-8B48-508F2502D2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4505907" cy="332101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bg1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</p:spTree>
    <p:extLst>
      <p:ext uri="{BB962C8B-B14F-4D97-AF65-F5344CB8AC3E}">
        <p14:creationId xmlns:p14="http://schemas.microsoft.com/office/powerpoint/2010/main" val="36959044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200" y="6119999"/>
            <a:ext cx="6308074" cy="369577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2411506"/>
            <a:ext cx="9614100" cy="600636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</p:spTree>
    <p:extLst>
      <p:ext uri="{BB962C8B-B14F-4D97-AF65-F5344CB8AC3E}">
        <p14:creationId xmlns:p14="http://schemas.microsoft.com/office/powerpoint/2010/main" val="3716457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elslide_Typ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dsholder til tekst 9">
            <a:extLst>
              <a:ext uri="{FF2B5EF4-FFF2-40B4-BE49-F238E27FC236}">
                <a16:creationId xmlns:a16="http://schemas.microsoft.com/office/drawing/2014/main" id="{95739CC6-0260-446D-8E46-620693A698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1199" y="6119999"/>
            <a:ext cx="6174909" cy="360699"/>
          </a:xfrm>
        </p:spPr>
        <p:txBody>
          <a:bodyPr bIns="36000">
            <a:noAutofit/>
          </a:bodyPr>
          <a:lstStyle>
            <a:lvl1pPr marL="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  <a:lvl2pPr marL="22634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2pPr>
            <a:lvl3pPr marL="45269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3pPr>
            <a:lvl4pPr marL="679035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4pPr>
            <a:lvl5pPr marL="905380" indent="0">
              <a:buNone/>
              <a:defRPr sz="1000" kern="0" spc="160" baseline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5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8" name="Titel 1">
            <a:extLst>
              <a:ext uri="{FF2B5EF4-FFF2-40B4-BE49-F238E27FC236}">
                <a16:creationId xmlns:a16="http://schemas.microsoft.com/office/drawing/2014/main" id="{65434DEA-6EC2-4011-9085-652D3010508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42000" y="546847"/>
            <a:ext cx="9614100" cy="618565"/>
          </a:xfrm>
        </p:spPr>
        <p:txBody>
          <a:bodyPr tIns="36000" anchor="t"/>
          <a:lstStyle>
            <a:lvl1pPr algn="l">
              <a:defRPr sz="4000" b="1">
                <a:latin typeface="K2D" panose="00000500000000000000" pitchFamily="2" charset="-34"/>
                <a:cs typeface="K2D" panose="00000500000000000000" pitchFamily="2" charset="-34"/>
              </a:defRPr>
            </a:lvl1pPr>
          </a:lstStyle>
          <a:p>
            <a:r>
              <a:rPr lang="da-DK"/>
              <a:t>Skriv titel</a:t>
            </a:r>
          </a:p>
        </p:txBody>
      </p:sp>
      <p:sp>
        <p:nvSpPr>
          <p:cNvPr id="9" name="Pladsholder til tekst 3">
            <a:extLst>
              <a:ext uri="{FF2B5EF4-FFF2-40B4-BE49-F238E27FC236}">
                <a16:creationId xmlns:a16="http://schemas.microsoft.com/office/drawing/2014/main" id="{54B0934C-AF75-4B4E-933E-976996E4E75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2000" y="1264023"/>
            <a:ext cx="9614100" cy="3065929"/>
          </a:xfrm>
        </p:spPr>
        <p:txBody>
          <a:bodyPr tIns="46800">
            <a:normAutofit/>
          </a:bodyPr>
          <a:lstStyle>
            <a:lvl1pPr marL="0" indent="0">
              <a:buFontTx/>
              <a:buNone/>
              <a:defRPr sz="2400"/>
            </a:lvl1pPr>
            <a:lvl2pPr marL="226345" indent="0">
              <a:buFontTx/>
              <a:buNone/>
              <a:defRPr sz="2400"/>
            </a:lvl2pPr>
            <a:lvl3pPr marL="452690" indent="0">
              <a:buFontTx/>
              <a:buNone/>
              <a:defRPr sz="2400"/>
            </a:lvl3pPr>
            <a:lvl4pPr marL="679035" indent="0">
              <a:buFontTx/>
              <a:buNone/>
              <a:defRPr sz="2400"/>
            </a:lvl4pPr>
            <a:lvl5pPr marL="905380" indent="0">
              <a:buFontTx/>
              <a:buNone/>
              <a:defRPr sz="2400"/>
            </a:lvl5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</p:spTree>
    <p:extLst>
      <p:ext uri="{BB962C8B-B14F-4D97-AF65-F5344CB8AC3E}">
        <p14:creationId xmlns:p14="http://schemas.microsoft.com/office/powerpoint/2010/main" val="32874862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9">
            <a:alphaModFix amt="2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D9A68C24-05B8-4F61-B52E-400785F9F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1333079"/>
            <a:ext cx="10515600" cy="10732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da-DK"/>
              <a:t>Klik for at redigere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134223-50C0-4BF1-AF33-00C04232E9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1" y="2490537"/>
            <a:ext cx="10515600" cy="33708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Klik for at redigere teksttypografierne i masteren</a:t>
            </a:r>
          </a:p>
          <a:p>
            <a:pPr lvl="1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Andet niveau</a:t>
            </a:r>
          </a:p>
          <a:p>
            <a:pPr lvl="2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Tredje niveau</a:t>
            </a:r>
          </a:p>
          <a:p>
            <a:pPr lvl="3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Fjerde niveau</a:t>
            </a:r>
          </a:p>
          <a:p>
            <a:pPr lvl="4">
              <a:buSzPct val="100000"/>
              <a:buFont typeface="K2D Medium" panose="00000600000000000000" pitchFamily="2" charset="-34"/>
              <a:buChar char="·"/>
            </a:pPr>
            <a:r>
              <a:rPr lang="da-DK"/>
              <a:t>Femte niveau</a:t>
            </a:r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AEE80AD9-1793-4415-99EB-CCDB8E9078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1200" y="6093415"/>
            <a:ext cx="4727140" cy="252000"/>
          </a:xfrm>
          <a:prstGeom prst="rect">
            <a:avLst/>
          </a:prstGeom>
        </p:spPr>
        <p:txBody>
          <a:bodyPr vert="horz" lIns="91440" tIns="45720" rIns="91440" bIns="0" rtlCol="0">
            <a:noAutofit/>
          </a:bodyPr>
          <a:lstStyle>
            <a:lvl1pPr>
              <a:defRPr lang="da-DK" sz="1000" kern="0" spc="160" baseline="0" dirty="0">
                <a:solidFill>
                  <a:schemeClr val="tx2"/>
                </a:solidFill>
                <a:latin typeface="K2D Light" panose="00000400000000000000" pitchFamily="2" charset="-34"/>
                <a:cs typeface="K2D Light" panose="00000400000000000000" pitchFamily="2" charset="-34"/>
              </a:defRPr>
            </a:lvl1pPr>
          </a:lstStyle>
          <a:p>
            <a:pPr defTabSz="452691">
              <a:lnSpc>
                <a:spcPct val="90000"/>
              </a:lnSpc>
              <a:spcBef>
                <a:spcPts val="496"/>
              </a:spcBef>
              <a:buFont typeface="Arial" panose="020B0604020202020204" pitchFamily="34" charset="0"/>
              <a:buNone/>
            </a:pPr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088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76" r:id="rId3"/>
    <p:sldLayoutId id="2147483689" r:id="rId4"/>
    <p:sldLayoutId id="2147483682" r:id="rId5"/>
    <p:sldLayoutId id="2147483683" r:id="rId6"/>
    <p:sldLayoutId id="2147483662" r:id="rId7"/>
    <p:sldLayoutId id="2147483684" r:id="rId8"/>
    <p:sldLayoutId id="2147483687" r:id="rId9"/>
    <p:sldLayoutId id="2147483685" r:id="rId10"/>
    <p:sldLayoutId id="2147483688" r:id="rId11"/>
    <p:sldLayoutId id="2147483686" r:id="rId12"/>
    <p:sldLayoutId id="2147483666" r:id="rId13"/>
    <p:sldLayoutId id="2147483667" r:id="rId14"/>
    <p:sldLayoutId id="2147483668" r:id="rId15"/>
    <p:sldLayoutId id="2147483669" r:id="rId16"/>
    <p:sldLayoutId id="2147483670" r:id="rId17"/>
    <p:sldLayoutId id="2147483673" r:id="rId18"/>
    <p:sldLayoutId id="2147483674" r:id="rId19"/>
    <p:sldLayoutId id="2147483678" r:id="rId20"/>
    <p:sldLayoutId id="2147483671" r:id="rId21"/>
    <p:sldLayoutId id="2147483672" r:id="rId22"/>
    <p:sldLayoutId id="2147483655" r:id="rId23"/>
    <p:sldLayoutId id="2147483677" r:id="rId24"/>
    <p:sldLayoutId id="2147483681" r:id="rId25"/>
    <p:sldLayoutId id="2147483658" r:id="rId26"/>
    <p:sldLayoutId id="2147483659" r:id="rId27"/>
  </p:sldLayoutIdLst>
  <p:txStyles>
    <p:titleStyle>
      <a:lvl1pPr algn="l" defTabSz="452691" rtl="0" eaLnBrk="1" latinLnBrk="0" hangingPunct="1">
        <a:lnSpc>
          <a:spcPct val="90000"/>
        </a:lnSpc>
        <a:spcBef>
          <a:spcPct val="0"/>
        </a:spcBef>
        <a:buNone/>
        <a:defRPr lang="da-DK" sz="4000" b="1" kern="1200" dirty="0">
          <a:solidFill>
            <a:schemeClr val="tx2"/>
          </a:solidFill>
          <a:latin typeface="K2D" panose="00000500000000000000" pitchFamily="2" charset="-34"/>
          <a:ea typeface="+mj-ea"/>
          <a:cs typeface="K2D" panose="00000500000000000000" pitchFamily="2" charset="-34"/>
        </a:defRPr>
      </a:lvl1pPr>
    </p:titleStyle>
    <p:bodyStyle>
      <a:lvl1pPr marL="113173" indent="-113173" algn="l" defTabSz="452691" rtl="0" eaLnBrk="1" latinLnBrk="0" hangingPunct="1">
        <a:lnSpc>
          <a:spcPct val="100000"/>
        </a:lnSpc>
        <a:spcBef>
          <a:spcPts val="496"/>
        </a:spcBef>
        <a:buFont typeface="Arial" panose="020B0604020202020204" pitchFamily="34" charset="0"/>
        <a:buChar char="•"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1pPr>
      <a:lvl2pPr marL="339518" indent="-113173" algn="l" defTabSz="452691" rtl="0" eaLnBrk="1" latinLnBrk="0" hangingPunct="1">
        <a:lnSpc>
          <a:spcPct val="100000"/>
        </a:lnSpc>
        <a:spcBef>
          <a:spcPts val="248"/>
        </a:spcBef>
        <a:buFont typeface="Arial" panose="020B0604020202020204" pitchFamily="34" charset="0"/>
        <a:buChar char="•"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2pPr>
      <a:lvl3pPr marL="565863" indent="-113173" algn="l" defTabSz="452691" rtl="0" eaLnBrk="1" latinLnBrk="0" hangingPunct="1">
        <a:lnSpc>
          <a:spcPct val="100000"/>
        </a:lnSpc>
        <a:spcBef>
          <a:spcPts val="248"/>
        </a:spcBef>
        <a:buFont typeface="Arial" panose="020B0604020202020204" pitchFamily="34" charset="0"/>
        <a:buChar char="•"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3pPr>
      <a:lvl4pPr marL="792208" indent="-113173" algn="l" defTabSz="452691" rtl="0" eaLnBrk="1" latinLnBrk="0" hangingPunct="1">
        <a:lnSpc>
          <a:spcPct val="100000"/>
        </a:lnSpc>
        <a:spcBef>
          <a:spcPts val="248"/>
        </a:spcBef>
        <a:buFont typeface="Arial" panose="020B0604020202020204" pitchFamily="34" charset="0"/>
        <a:buChar char="•"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4pPr>
      <a:lvl5pPr marL="1018553" indent="-113173" algn="l" defTabSz="452691" rtl="0" eaLnBrk="1" latinLnBrk="0" hangingPunct="1">
        <a:lnSpc>
          <a:spcPct val="100000"/>
        </a:lnSpc>
        <a:spcBef>
          <a:spcPts val="248"/>
        </a:spcBef>
        <a:buFont typeface="Arial" panose="020B0604020202020204" pitchFamily="34" charset="0"/>
        <a:buChar char="•"/>
        <a:defRPr lang="da-DK" sz="2000" kern="1200" dirty="0">
          <a:solidFill>
            <a:schemeClr val="tx2"/>
          </a:solidFill>
          <a:latin typeface="K2D Medium" panose="00000600000000000000" pitchFamily="2" charset="-34"/>
          <a:ea typeface="+mn-ea"/>
          <a:cs typeface="K2D Medium" panose="00000600000000000000" pitchFamily="2" charset="-34"/>
        </a:defRPr>
      </a:lvl5pPr>
      <a:lvl6pPr marL="124489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47124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697588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923932" indent="-113173" algn="l" defTabSz="452691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1pPr>
      <a:lvl2pPr marL="22634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2pPr>
      <a:lvl3pPr marL="45269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3pPr>
      <a:lvl4pPr marL="679038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4pPr>
      <a:lvl5pPr marL="90538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5pPr>
      <a:lvl6pPr marL="1131726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6pPr>
      <a:lvl7pPr marL="1358071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7pPr>
      <a:lvl8pPr marL="1584415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8pPr>
      <a:lvl9pPr marL="1810760" algn="l" defTabSz="452691" rtl="0" eaLnBrk="1" latinLnBrk="0" hangingPunct="1">
        <a:defRPr sz="89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hyperlink" Target="https://www.vejleskills.dk/projects/vejle-spildevan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40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C220F46F-6CED-5F4F-2B4B-61153E76A7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" y="376343"/>
            <a:ext cx="6858000" cy="822960"/>
          </a:xfrm>
        </p:spPr>
        <p:txBody>
          <a:bodyPr wrap="square" lIns="27432" tIns="18288" rIns="27432" bIns="18288" anchor="t"/>
          <a:lstStyle/>
          <a:p>
            <a:pPr algn="ctr">
              <a:spcAft>
                <a:spcPts val="0"/>
              </a:spcAft>
            </a:pPr>
            <a:r>
              <a:rPr lang="da-DK" sz="6000" b="1" dirty="0">
                <a:solidFill>
                  <a:srgbClr val="F5AA35"/>
                </a:solidFill>
                <a:latin typeface="K2D"/>
              </a:rPr>
              <a:t>Vejle Spildevand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7185" y="1354797"/>
            <a:ext cx="6583680" cy="1051560"/>
          </a:xfrm>
          <a:prstGeom prst="rect">
            <a:avLst/>
          </a:prstGeom>
          <a:noFill/>
        </p:spPr>
        <p:txBody>
          <a:bodyPr wrap="square" lIns="27432" tIns="18288" rIns="27432" bIns="18288" anchor="t">
            <a:spAutoFit/>
          </a:bodyPr>
          <a:lstStyle/>
          <a:p>
            <a:pPr>
              <a:spcAft>
                <a:spcPts val="1000"/>
              </a:spcAft>
            </a:pPr>
            <a:r>
              <a:rPr lang="da-DK" sz="2400" b="1" dirty="0">
                <a:solidFill>
                  <a:srgbClr val="004143"/>
                </a:solidFill>
                <a:latin typeface="K2D"/>
              </a:rPr>
              <a:t>Vand i hverdagen</a:t>
            </a:r>
          </a:p>
          <a:p>
            <a:pPr>
              <a:spcAft>
                <a:spcPts val="1000"/>
              </a:spcAft>
            </a:pPr>
            <a:r>
              <a:rPr lang="da-DK" sz="2400" b="1" i="1" dirty="0">
                <a:solidFill>
                  <a:srgbClr val="004143"/>
                </a:solidFill>
                <a:latin typeface="K2D"/>
              </a:rPr>
              <a:t>En arbejdsplads med ansvar for byen</a:t>
            </a:r>
          </a:p>
        </p:txBody>
      </p:sp>
      <p:pic>
        <p:nvPicPr>
          <p:cNvPr id="3" name="Picture 2">
            <a:hlinkClick r:id="rId4"/>
            <a:extLst>
              <a:ext uri="{FF2B5EF4-FFF2-40B4-BE49-F238E27FC236}">
                <a16:creationId xmlns:a16="http://schemas.microsoft.com/office/drawing/2014/main" id="{FFB525FE-A73A-7BCF-A1A1-4AF5387F8BA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9887" y="2726348"/>
            <a:ext cx="3105150" cy="310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231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Hvad er Vejle Spildevand?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Spildevand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Regnvand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Rensning af vand</a:t>
            </a:r>
          </a:p>
        </p:txBody>
      </p:sp>
      <p:pic>
        <p:nvPicPr>
          <p:cNvPr id="8" name="Picture 7" descr="DJI_0192.JPG"/>
          <p:cNvPicPr>
            <a:picLocks noChangeAspect="1"/>
          </p:cNvPicPr>
          <p:nvPr/>
        </p:nvPicPr>
        <p:blipFill>
          <a:blip r:embed="rId3"/>
          <a:srcRect t="5368" b="5368"/>
          <a:stretch>
            <a:fillRect/>
          </a:stretch>
        </p:blipFill>
        <p:spPr>
          <a:xfrm>
            <a:off x="6720840" y="1353312"/>
            <a:ext cx="4343400" cy="2907792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6720840" y="4352544"/>
            <a:ext cx="4343400" cy="384048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>
                <a:solidFill>
                  <a:srgbClr val="66212F"/>
                </a:solidFill>
                <a:latin typeface="K2D"/>
              </a:rPr>
              <a:t>Renseanlægget samler processerne ét sted.</a:t>
            </a: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Hvad laver de?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Leder vand væk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Renser vand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Overvåger systemer</a:t>
            </a:r>
          </a:p>
        </p:txBody>
      </p:sp>
      <p:pic>
        <p:nvPicPr>
          <p:cNvPr id="8" name="Picture 7" descr="20250603_140246.jpg"/>
          <p:cNvPicPr>
            <a:picLocks noChangeAspect="1"/>
          </p:cNvPicPr>
          <p:nvPr/>
        </p:nvPicPr>
        <p:blipFill>
          <a:blip r:embed="rId3"/>
          <a:srcRect t="145" b="145"/>
          <a:stretch>
            <a:fillRect/>
          </a:stretch>
        </p:blipFill>
        <p:spPr>
          <a:xfrm>
            <a:off x="8207566" y="420623"/>
            <a:ext cx="3378322" cy="2526397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8292947" y="2980944"/>
            <a:ext cx="2867140" cy="215444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 dirty="0" err="1">
                <a:solidFill>
                  <a:srgbClr val="66212F"/>
                </a:solidFill>
                <a:latin typeface="K2D"/>
              </a:rPr>
              <a:t>Rør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fører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vandet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sikkert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videre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.</a:t>
            </a:r>
          </a:p>
        </p:txBody>
      </p:sp>
      <p:pic>
        <p:nvPicPr>
          <p:cNvPr id="10" name="Picture 9" descr="_DSC9419-slusen.jpg"/>
          <p:cNvPicPr>
            <a:picLocks noChangeAspect="1"/>
          </p:cNvPicPr>
          <p:nvPr/>
        </p:nvPicPr>
        <p:blipFill>
          <a:blip r:embed="rId4"/>
          <a:srcRect l="5470" r="5470"/>
          <a:stretch>
            <a:fillRect/>
          </a:stretch>
        </p:blipFill>
        <p:spPr>
          <a:xfrm>
            <a:off x="5248067" y="3253644"/>
            <a:ext cx="3587459" cy="2682795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5344026" y="5936439"/>
            <a:ext cx="3688080" cy="215444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 dirty="0">
                <a:solidFill>
                  <a:srgbClr val="66212F"/>
                </a:solidFill>
                <a:latin typeface="K2D"/>
              </a:rPr>
              <a:t>Slusen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hjælper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med at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styre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vandstrømmen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Hvem arbejder der?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Teknikere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Drift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Vedligehold</a:t>
            </a:r>
          </a:p>
        </p:txBody>
      </p:sp>
      <p:pic>
        <p:nvPicPr>
          <p:cNvPr id="8" name="Picture 7" descr="_DSC1029.jpg"/>
          <p:cNvPicPr>
            <a:picLocks noChangeAspect="1"/>
          </p:cNvPicPr>
          <p:nvPr/>
        </p:nvPicPr>
        <p:blipFill>
          <a:blip r:embed="rId3"/>
          <a:srcRect l="258" r="258"/>
          <a:stretch>
            <a:fillRect/>
          </a:stretch>
        </p:blipFill>
        <p:spPr>
          <a:xfrm>
            <a:off x="6720840" y="1353312"/>
            <a:ext cx="4343400" cy="2907792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6720840" y="4352544"/>
            <a:ext cx="4343400" cy="384048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>
                <a:solidFill>
                  <a:srgbClr val="66212F"/>
                </a:solidFill>
                <a:latin typeface="K2D"/>
              </a:rPr>
              <a:t>Teknikere og drift gør arbejdet konkret og tæt på borgerne.</a:t>
            </a: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Mere end bare vand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Planlægning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Drift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Samarbejde</a:t>
            </a:r>
          </a:p>
        </p:txBody>
      </p:sp>
      <p:pic>
        <p:nvPicPr>
          <p:cNvPr id="8" name="Picture 7" descr="DJI_0127.JPG"/>
          <p:cNvPicPr>
            <a:picLocks noChangeAspect="1"/>
          </p:cNvPicPr>
          <p:nvPr/>
        </p:nvPicPr>
        <p:blipFill>
          <a:blip r:embed="rId3"/>
          <a:srcRect t="145" b="145"/>
          <a:stretch>
            <a:fillRect/>
          </a:stretch>
        </p:blipFill>
        <p:spPr>
          <a:xfrm>
            <a:off x="4910768" y="2981356"/>
            <a:ext cx="3318832" cy="2481909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5044440" y="5463265"/>
            <a:ext cx="2931772" cy="430887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 dirty="0">
                <a:solidFill>
                  <a:srgbClr val="66212F"/>
                </a:solidFill>
                <a:latin typeface="K2D"/>
              </a:rPr>
              <a:t>Nye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anlæg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kræver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planlægning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og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præcist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</a:t>
            </a:r>
            <a:r>
              <a:rPr sz="1400" i="1" dirty="0" err="1">
                <a:solidFill>
                  <a:srgbClr val="66212F"/>
                </a:solidFill>
                <a:latin typeface="K2D"/>
              </a:rPr>
              <a:t>feltarbejde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.</a:t>
            </a:r>
          </a:p>
        </p:txBody>
      </p:sp>
      <p:pic>
        <p:nvPicPr>
          <p:cNvPr id="10" name="Picture 9" descr="Åbent Hus _DSC1024.jpg"/>
          <p:cNvPicPr>
            <a:picLocks noChangeAspect="1"/>
          </p:cNvPicPr>
          <p:nvPr/>
        </p:nvPicPr>
        <p:blipFill>
          <a:blip r:embed="rId4"/>
          <a:srcRect l="5383" r="5383"/>
          <a:stretch>
            <a:fillRect/>
          </a:stretch>
        </p:blipFill>
        <p:spPr>
          <a:xfrm>
            <a:off x="8341364" y="745290"/>
            <a:ext cx="3187237" cy="2383499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11" name="TextBox 10"/>
          <p:cNvSpPr txBox="1"/>
          <p:nvPr/>
        </p:nvSpPr>
        <p:spPr>
          <a:xfrm>
            <a:off x="8462495" y="3128789"/>
            <a:ext cx="3066105" cy="215444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 dirty="0" err="1">
                <a:solidFill>
                  <a:srgbClr val="66212F"/>
                </a:solidFill>
                <a:latin typeface="K2D"/>
              </a:rPr>
              <a:t>Samarbejde</a:t>
            </a:r>
            <a:r>
              <a:rPr sz="1400" i="1" dirty="0">
                <a:solidFill>
                  <a:srgbClr val="66212F"/>
                </a:solidFill>
                <a:latin typeface="K2D"/>
              </a:rPr>
              <a:t> og</a:t>
            </a:r>
            <a:r>
              <a:rPr lang="da-DK" sz="1400" i="1" dirty="0">
                <a:solidFill>
                  <a:srgbClr val="66212F"/>
                </a:solidFill>
                <a:latin typeface="K2D"/>
              </a:rPr>
              <a:t> formidling</a:t>
            </a:r>
            <a:endParaRPr sz="1400" i="1" dirty="0">
              <a:solidFill>
                <a:srgbClr val="66212F"/>
              </a:solidFill>
              <a:latin typeface="K2D"/>
            </a:endParaRP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En almindelig dag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Overvågning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Vedligehold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Problemløsning</a:t>
            </a:r>
          </a:p>
        </p:txBody>
      </p:sp>
      <p:pic>
        <p:nvPicPr>
          <p:cNvPr id="8" name="Picture 7" descr="_DSC5511.jpg"/>
          <p:cNvPicPr>
            <a:picLocks noChangeAspect="1"/>
          </p:cNvPicPr>
          <p:nvPr/>
        </p:nvPicPr>
        <p:blipFill>
          <a:blip r:embed="rId3"/>
          <a:srcRect l="258" r="258"/>
          <a:stretch>
            <a:fillRect/>
          </a:stretch>
        </p:blipFill>
        <p:spPr>
          <a:xfrm>
            <a:off x="6720840" y="1353312"/>
            <a:ext cx="4343400" cy="2907792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6720840" y="4352544"/>
            <a:ext cx="4343400" cy="384048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>
                <a:solidFill>
                  <a:srgbClr val="66212F"/>
                </a:solidFill>
                <a:latin typeface="K2D"/>
              </a:rPr>
              <a:t>Daglig drift handler om inspektion, vedligehold og hurtig problemløsning.</a:t>
            </a: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866A6B-B947-AEA9-6BCA-D6558A6835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8A64377B-B526-C3CC-4206-1C8B6E4DB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43584" y="548640"/>
            <a:ext cx="9619488" cy="658368"/>
          </a:xfrm>
        </p:spPr>
        <p:txBody>
          <a:bodyPr wrap="square" lIns="27432" tIns="18288" rIns="27432" bIns="18288" anchor="t"/>
          <a:lstStyle/>
          <a:p>
            <a:pPr algn="l">
              <a:spcAft>
                <a:spcPts val="0"/>
              </a:spcAft>
            </a:pPr>
            <a:r>
              <a:rPr lang="da-DK" sz="4000" b="1">
                <a:solidFill>
                  <a:srgbClr val="F5AA35"/>
                </a:solidFill>
                <a:latin typeface="K2D"/>
              </a:rPr>
              <a:t>Hvorfor er det vigtigt?</a:t>
            </a:r>
          </a:p>
        </p:txBody>
      </p:sp>
      <p:sp>
        <p:nvSpPr>
          <p:cNvPr id="7" name="Pladsholder til tekst 6">
            <a:extLst>
              <a:ext uri="{FF2B5EF4-FFF2-40B4-BE49-F238E27FC236}">
                <a16:creationId xmlns:a16="http://schemas.microsoft.com/office/drawing/2014/main" id="{4CC442B7-338C-EC1B-8724-7FA5556AED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243584" y="1417320"/>
            <a:ext cx="5166360" cy="3337560"/>
          </a:xfrm>
        </p:spPr>
        <p:txBody>
          <a:bodyPr wrap="square" lIns="27432" tIns="18288" rIns="27432" bIns="18288" anchor="t"/>
          <a:lstStyle/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Rent vand</a:t>
            </a:r>
            <a:endParaRPr lang="da-DK"/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Undgå oversvømmelser</a:t>
            </a:r>
          </a:p>
          <a:p>
            <a:pPr marL="342900" indent="-171450" algn="l">
              <a:spcAft>
                <a:spcPts val="1400"/>
              </a:spcAft>
              <a:buFont typeface="K2D"/>
              <a:buChar char="•"/>
            </a:pPr>
            <a:r>
              <a:rPr lang="da-DK" sz="2400" b="0">
                <a:solidFill>
                  <a:srgbClr val="66212F"/>
                </a:solidFill>
                <a:latin typeface="K2D"/>
              </a:rPr>
              <a:t>Beskytte miljøet</a:t>
            </a:r>
          </a:p>
        </p:txBody>
      </p:sp>
      <p:pic>
        <p:nvPicPr>
          <p:cNvPr id="8" name="Picture 7" descr="Tommy Troelsens Park.jpg"/>
          <p:cNvPicPr>
            <a:picLocks noChangeAspect="1"/>
          </p:cNvPicPr>
          <p:nvPr/>
        </p:nvPicPr>
        <p:blipFill>
          <a:blip r:embed="rId3"/>
          <a:srcRect l="258" r="258"/>
          <a:stretch>
            <a:fillRect/>
          </a:stretch>
        </p:blipFill>
        <p:spPr>
          <a:xfrm>
            <a:off x="6720840" y="1353312"/>
            <a:ext cx="4343400" cy="2907792"/>
          </a:xfrm>
          <a:prstGeom prst="rect">
            <a:avLst/>
          </a:prstGeom>
          <a:ln w="16510">
            <a:solidFill>
              <a:srgbClr val="FFFFFF"/>
            </a:solidFill>
          </a:ln>
          <a:effectLst>
            <a:softEdge rad="63500"/>
          </a:effectLst>
        </p:spPr>
      </p:pic>
      <p:sp>
        <p:nvSpPr>
          <p:cNvPr id="9" name="TextBox 8"/>
          <p:cNvSpPr txBox="1"/>
          <p:nvPr/>
        </p:nvSpPr>
        <p:spPr>
          <a:xfrm>
            <a:off x="6720840" y="4352544"/>
            <a:ext cx="4343400" cy="384048"/>
          </a:xfrm>
          <a:prstGeom prst="rect">
            <a:avLst/>
          </a:prstGeom>
          <a:noFill/>
        </p:spPr>
        <p:txBody>
          <a:bodyPr wrap="square" lIns="18288" tIns="0" rIns="18288" bIns="0">
            <a:spAutoFit/>
          </a:bodyPr>
          <a:lstStyle/>
          <a:p>
            <a:pPr algn="l">
              <a:spcAft>
                <a:spcPts val="0"/>
              </a:spcAft>
            </a:pPr>
            <a:r>
              <a:rPr sz="1400" i="1">
                <a:solidFill>
                  <a:srgbClr val="66212F"/>
                </a:solidFill>
                <a:latin typeface="K2D"/>
              </a:rPr>
              <a:t>Klimatilpasning kan både håndtere regnvand og skabe gode byrum.</a:t>
            </a:r>
          </a:p>
        </p:txBody>
      </p:sp>
    </p:spTree>
    <p:extLst>
      <p:ext uri="{BB962C8B-B14F-4D97-AF65-F5344CB8AC3E}">
        <p14:creationId xmlns:p14="http://schemas.microsoft.com/office/powerpoint/2010/main" val="1784151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Vejle-Rød">
      <a:dk1>
        <a:srgbClr val="000000"/>
      </a:dk1>
      <a:lt1>
        <a:srgbClr val="F8F8F8"/>
      </a:lt1>
      <a:dk2>
        <a:srgbClr val="66212F"/>
      </a:dk2>
      <a:lt2>
        <a:srgbClr val="E8E1D6"/>
      </a:lt2>
      <a:accent1>
        <a:srgbClr val="66212F"/>
      </a:accent1>
      <a:accent2>
        <a:srgbClr val="F5AA35"/>
      </a:accent2>
      <a:accent3>
        <a:srgbClr val="D8C5AF"/>
      </a:accent3>
      <a:accent4>
        <a:srgbClr val="004143"/>
      </a:accent4>
      <a:accent5>
        <a:srgbClr val="F0CC99"/>
      </a:accent5>
      <a:accent6>
        <a:srgbClr val="99D0C2"/>
      </a:accent6>
      <a:hlink>
        <a:srgbClr val="23356E"/>
      </a:hlink>
      <a:folHlink>
        <a:srgbClr val="57256E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 sz="2000" dirty="0" smtClean="0">
            <a:latin typeface="K2D" panose="00000500000000000000" pitchFamily="2" charset="-34"/>
            <a:cs typeface="K2D" panose="00000500000000000000" pitchFamily="2" charset="-34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 algn="l">
          <a:defRPr sz="2000" dirty="0">
            <a:solidFill>
              <a:schemeClr val="tx2"/>
            </a:solidFill>
            <a:latin typeface="K2D" panose="00000500000000000000" pitchFamily="2" charset="-34"/>
            <a:cs typeface="K2D" panose="00000500000000000000" pitchFamily="2" charset="-34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Rød Vejle Kommune.potx" id="{F39260C4-0D7E-4EEE-BD93-44D4D667B093}" vid="{57A1C30E-5AAF-4EB3-AEA9-FAAA8D969B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Rød Vejle Kommune</Template>
  <TotalTime>118</TotalTime>
  <Words>521</Words>
  <Application>Microsoft Office PowerPoint</Application>
  <PresentationFormat>Widescreen</PresentationFormat>
  <Paragraphs>44</Paragraphs>
  <Slides>7</Slides>
  <Notes>7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7</vt:i4>
      </vt:variant>
    </vt:vector>
  </HeadingPairs>
  <TitlesOfParts>
    <vt:vector size="13" baseType="lpstr">
      <vt:lpstr>K2D</vt:lpstr>
      <vt:lpstr>K2D Medium</vt:lpstr>
      <vt:lpstr>K2D Light</vt:lpstr>
      <vt:lpstr>Arial</vt:lpstr>
      <vt:lpstr>Calibri</vt:lpstr>
      <vt:lpstr>Office-tema</vt:lpstr>
      <vt:lpstr>Vejle Spildevand</vt:lpstr>
      <vt:lpstr>Hvad er Vejle Spildevand?</vt:lpstr>
      <vt:lpstr>Hvad laver de?</vt:lpstr>
      <vt:lpstr>Hvem arbejder der?</vt:lpstr>
      <vt:lpstr>Mere end bare vand</vt:lpstr>
      <vt:lpstr>En almindelig dag</vt:lpstr>
      <vt:lpstr>Hvorfor er det vigtigt?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Karina Agerskov Hviid Horsbøl  Sekretariat &amp; Plan  Børn og Unge  Vejle Kommune</dc:creator>
  <cp:lastModifiedBy>Karina Agerskov Hviid Horsbøl  Sekretariat &amp; Plan  Børn og Unge  Vejle Kommune</cp:lastModifiedBy>
  <cp:revision>9</cp:revision>
  <cp:lastPrinted>2021-06-14T08:20:05Z</cp:lastPrinted>
  <dcterms:created xsi:type="dcterms:W3CDTF">2026-06-24T12:30:01Z</dcterms:created>
  <dcterms:modified xsi:type="dcterms:W3CDTF">2026-08-10T12:13:14Z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oudStatistics_StoryID">
    <vt:lpwstr>430524d5-3702-43c1-8e78-d54d526f39f3</vt:lpwstr>
  </property>
</Properties>
</file>