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797675" cy="9926638"/>
  <p:embeddedFontLst>
    <p:embeddedFont>
      <p:font typeface="K2D" panose="00000500000000000000" pitchFamily="2" charset="-34"/>
      <p:regular r:id="rId11"/>
      <p:bold r:id="rId12"/>
      <p:italic r:id="rId13"/>
      <p:boldItalic r:id="rId14"/>
    </p:embeddedFont>
    <p:embeddedFont>
      <p:font typeface="K2D Light" panose="00000400000000000000" pitchFamily="2" charset="-34"/>
      <p:regular r:id="rId15"/>
      <p:italic r:id="rId16"/>
    </p:embeddedFont>
    <p:embeddedFont>
      <p:font typeface="K2D Medium" panose="00000600000000000000" pitchFamily="2" charset="-34"/>
      <p:regular r:id="rId17"/>
      <p:italic r:id="rId18"/>
    </p:embeddedFont>
  </p:embeddedFontLst>
  <p:defaultTextStyle>
    <a:defPPr>
      <a:defRPr lang="da-DK"/>
    </a:defPPr>
    <a:lvl1pPr marL="0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1pPr>
    <a:lvl2pPr marL="692600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2pPr>
    <a:lvl3pPr marL="1385196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3pPr>
    <a:lvl4pPr marL="2077799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4pPr>
    <a:lvl5pPr marL="2770396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5pPr>
    <a:lvl6pPr marL="3462995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6pPr>
    <a:lvl7pPr marL="4155591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7pPr>
    <a:lvl8pPr marL="4848193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8pPr>
    <a:lvl9pPr marL="5540793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5303" autoAdjust="0"/>
  </p:normalViewPr>
  <p:slideViewPr>
    <p:cSldViewPr snapToGrid="0">
      <p:cViewPr varScale="1">
        <p:scale>
          <a:sx n="80" d="100"/>
          <a:sy n="80" d="100"/>
        </p:scale>
        <p:origin x="179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5766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/>
          <a:lstStyle/>
          <a:p>
            <a:r>
              <a:rPr lang="en-US" i="1" dirty="0">
                <a:highlight>
                  <a:srgbClr val="F5F5F5"/>
                </a:highlight>
              </a:rPr>
              <a:t>Klik </a:t>
            </a:r>
            <a:r>
              <a:rPr lang="en-US" i="1" dirty="0" err="1">
                <a:highlight>
                  <a:srgbClr val="F5F5F5"/>
                </a:highlight>
              </a:rPr>
              <a:t>på</a:t>
            </a:r>
            <a:r>
              <a:rPr lang="en-US" i="1" dirty="0">
                <a:highlight>
                  <a:srgbClr val="F5F5F5"/>
                </a:highlight>
              </a:rPr>
              <a:t> video-</a:t>
            </a:r>
            <a:r>
              <a:rPr lang="en-US" i="1" dirty="0" err="1">
                <a:highlight>
                  <a:srgbClr val="F5F5F5"/>
                </a:highlight>
              </a:rPr>
              <a:t>ikonet</a:t>
            </a:r>
            <a:r>
              <a:rPr lang="en-US" i="1" dirty="0">
                <a:highlight>
                  <a:srgbClr val="F5F5F5"/>
                </a:highlight>
              </a:rPr>
              <a:t> for at </a:t>
            </a:r>
            <a:r>
              <a:rPr lang="en-US" i="1" dirty="0" err="1">
                <a:highlight>
                  <a:srgbClr val="F5F5F5"/>
                </a:highlight>
              </a:rPr>
              <a:t>åbne</a:t>
            </a:r>
            <a:r>
              <a:rPr lang="en-US" i="1" dirty="0">
                <a:highlight>
                  <a:srgbClr val="F5F5F5"/>
                </a:highlight>
              </a:rPr>
              <a:t> </a:t>
            </a:r>
            <a:r>
              <a:rPr lang="en-US" i="1" dirty="0" err="1">
                <a:highlight>
                  <a:srgbClr val="F5F5F5"/>
                </a:highlight>
              </a:rPr>
              <a:t>hjemmesiden</a:t>
            </a:r>
            <a:r>
              <a:rPr lang="en-US" i="1" dirty="0">
                <a:highlight>
                  <a:srgbClr val="F5F5F5"/>
                </a:highlight>
              </a:rPr>
              <a:t> med billed- </a:t>
            </a:r>
            <a:r>
              <a:rPr lang="en-US" i="1" dirty="0" err="1">
                <a:highlight>
                  <a:srgbClr val="F5F5F5"/>
                </a:highlight>
              </a:rPr>
              <a:t>og</a:t>
            </a:r>
            <a:r>
              <a:rPr lang="en-US" i="1" dirty="0">
                <a:highlight>
                  <a:srgbClr val="F5F5F5"/>
                </a:highlight>
              </a:rPr>
              <a:t> </a:t>
            </a:r>
            <a:r>
              <a:rPr lang="en-US" i="1" dirty="0" err="1">
                <a:highlight>
                  <a:srgbClr val="F5F5F5"/>
                </a:highlight>
              </a:rPr>
              <a:t>videomateriale</a:t>
            </a:r>
            <a:r>
              <a:rPr lang="en-US" i="1" dirty="0">
                <a:highlight>
                  <a:srgbClr val="F5F5F5"/>
                </a:highlight>
              </a:rPr>
              <a:t> </a:t>
            </a:r>
            <a:r>
              <a:rPr lang="en-US" i="1" dirty="0" err="1">
                <a:highlight>
                  <a:srgbClr val="F5F5F5"/>
                </a:highlight>
              </a:rPr>
              <a:t>til</a:t>
            </a:r>
            <a:r>
              <a:rPr lang="en-US" i="1" dirty="0">
                <a:highlight>
                  <a:srgbClr val="F5F5F5"/>
                </a:highlight>
              </a:rPr>
              <a:t> </a:t>
            </a:r>
            <a:r>
              <a:rPr lang="en-US" i="1" dirty="0" err="1">
                <a:highlight>
                  <a:srgbClr val="F5F5F5"/>
                </a:highlight>
              </a:rPr>
              <a:t>virksomheden</a:t>
            </a:r>
            <a:r>
              <a:rPr lang="en-US" i="1" dirty="0">
                <a:highlight>
                  <a:srgbClr val="F5F5F5"/>
                </a:highlight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657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I det her forløb skal I arbejde med en rigtig virksomhed. </a:t>
            </a:r>
          </a:p>
          <a:p>
            <a:r>
              <a:rPr lang="da-DK" dirty="0"/>
              <a:t>Siemens Gamesa arbejder med vindenergi. </a:t>
            </a:r>
          </a:p>
          <a:p>
            <a:r>
              <a:rPr lang="da-DK" dirty="0"/>
              <a:t>Det betyder, at de udvikler vindmøller, producerer dem og vedligeholder dem. </a:t>
            </a:r>
          </a:p>
          <a:p>
            <a:r>
              <a:rPr lang="da-DK" dirty="0"/>
              <a:t>Vindmøller er med til at lave strøm ved hjælp af vind.</a:t>
            </a:r>
          </a:p>
          <a:p>
            <a:endParaRPr lang="da-DK" dirty="0"/>
          </a:p>
          <a:p>
            <a:r>
              <a:rPr lang="da-DK" dirty="0"/>
              <a:t>Hvor har I set vindmøller henne?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52957-40B6-4B2C-BA89-C3FD05376D4E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764954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da-DK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Vindenergi er en måde at lave strøm på uden at bruge olie eller kul.</a:t>
            </a:r>
          </a:p>
          <a:p>
            <a:pPr fontAlgn="t"/>
            <a:r>
              <a:rPr lang="da-DK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 er vigtigt, fordi: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da-DK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 skal bruge mindre CO₂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da-DK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 skal finde nye måder at lave energi på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da-DK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Siemens Gamesa er med til at udvikle løsninger, der kan bruges i fremtiden.</a:t>
            </a:r>
          </a:p>
          <a:p>
            <a:pPr fontAlgn="t"/>
            <a:endParaRPr lang="da-DK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da-DK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Hvorfor er det vigtigt at finde nye måder at lave strøm på?</a:t>
            </a:r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52957-40B6-4B2C-BA89-C3FD05376D4E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90260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da-DK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Vindmøller er store tekniske systemer.</a:t>
            </a:r>
          </a:p>
          <a:p>
            <a:pPr fontAlgn="t"/>
            <a:r>
              <a:rPr lang="da-DK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består af mange dele: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da-DK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Tårn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da-DK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Vinger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da-DK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motor og teknik</a:t>
            </a:r>
          </a:p>
          <a:p>
            <a:pPr fontAlgn="t"/>
            <a:endParaRPr lang="da-DK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da-DK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Hos Siemens Gamesa arbejder man med: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da-DK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udvikle nye løsninger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da-DK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producere delene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da-DK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sørge for, at møllerne fungerer</a:t>
            </a:r>
          </a:p>
          <a:p>
            <a:pPr fontAlgn="t"/>
            <a:endParaRPr lang="da-DK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da-DK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vigtig pointe: Hvis én del ikke virker → virker hele systemet ikke.</a:t>
            </a:r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52957-40B6-4B2C-BA89-C3FD05376D4E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783409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Der arbejder mange forskellige fag i virksomheden.</a:t>
            </a:r>
          </a:p>
          <a:p>
            <a:r>
              <a:rPr lang="da-DK" dirty="0"/>
              <a:t>Det kan fx være elektrikere og industriteknikere.</a:t>
            </a:r>
          </a:p>
          <a:p>
            <a:r>
              <a:rPr lang="da-DK" dirty="0"/>
              <a:t>Det er erhvervsuddannelser, hvor man arbejder praktisk.</a:t>
            </a:r>
          </a:p>
          <a:p>
            <a:r>
              <a:rPr lang="da-DK" dirty="0"/>
              <a:t>Arbejdet kræver præcision, teknisk, forståelse og samarbejde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52957-40B6-4B2C-BA89-C3FD05376D4E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109563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da-DK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 er ikke kun én opgave at lave en vindmølle.</a:t>
            </a:r>
          </a:p>
          <a:p>
            <a:pPr fontAlgn="t"/>
            <a:r>
              <a:rPr lang="da-DK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 er mange trin: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da-DK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Planlægning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da-DK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Produktion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da-DK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Transport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da-DK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Opsætning</a:t>
            </a:r>
          </a:p>
          <a:p>
            <a:pPr fontAlgn="t"/>
            <a:endParaRPr lang="da-DK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da-DK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Mange mennesker arbejder sammen om det.</a:t>
            </a:r>
          </a:p>
          <a:p>
            <a:pPr fontAlgn="t"/>
            <a:endParaRPr lang="da-DK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da-DK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Vigtig pointe: Hvis én del går galt → påvirker det hele processen.</a:t>
            </a:r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52957-40B6-4B2C-BA89-C3FD05376D4E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178775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da-DK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Arbejdet foregår flere steder: på fabrikker, ude i landskabet, ude på havet.</a:t>
            </a:r>
          </a:p>
          <a:p>
            <a:pPr fontAlgn="t"/>
            <a:r>
              <a:rPr lang="da-DK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Vindmøller bliver lavet i dele → og samlet bagefter.</a:t>
            </a:r>
          </a:p>
          <a:p>
            <a:pPr fontAlgn="t"/>
            <a:r>
              <a:rPr lang="da-DK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 kræver planlægning, timing og samarbejde.</a:t>
            </a:r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52957-40B6-4B2C-BA89-C3FD05376D4E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930475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A7C02E-AF48-7992-3960-9D6B34984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EEC719B7-A1B4-9275-32A3-9C848FCF13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EEBD44A3-BA30-02F9-B087-526B5EA4CE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Vindenergi er en vigtig del af fremtiden.</a:t>
            </a:r>
          </a:p>
          <a:p>
            <a:r>
              <a:rPr lang="da-DK" dirty="0"/>
              <a:t>Det hjælper med at producere strøm, at mindske CO₂ og at skabe nye løsninger.</a:t>
            </a:r>
          </a:p>
          <a:p>
            <a:r>
              <a:rPr lang="da-DK" dirty="0"/>
              <a:t>Derfor er der også brug for mennesker, der kan arbejde med det.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380511C8-0A3C-8C81-ACC1-E6FB8963A1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52957-40B6-4B2C-BA89-C3FD05376D4E}" type="slidenum">
              <a:rPr lang="da-DK" smtClean="0"/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40573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>
            <a:extLst>
              <a:ext uri="{FF2B5EF4-FFF2-40B4-BE49-F238E27FC236}">
                <a16:creationId xmlns:a16="http://schemas.microsoft.com/office/drawing/2014/main" id="{A271AC3C-C1A0-4171-86D9-116C205D97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899" y="6014135"/>
            <a:ext cx="839726" cy="33680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57200" y="2980800"/>
            <a:ext cx="8868514" cy="1080000"/>
          </a:xfrm>
        </p:spPr>
        <p:txBody>
          <a:bodyPr anchor="t"/>
          <a:lstStyle>
            <a:lvl1pPr algn="l">
              <a:defRPr sz="6600">
                <a:solidFill>
                  <a:schemeClr val="accent4"/>
                </a:solidFill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41E718B0-B1C3-49DA-80D7-016684D3C7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1200" y="533990"/>
            <a:ext cx="9144000" cy="3960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accent4"/>
                </a:solidFill>
              </a:defRPr>
            </a:lvl1pPr>
            <a:lvl2pPr marL="226346" indent="0" algn="ctr">
              <a:buNone/>
              <a:defRPr sz="991"/>
            </a:lvl2pPr>
            <a:lvl3pPr marL="452691" indent="0" algn="ctr">
              <a:buNone/>
              <a:defRPr sz="892"/>
            </a:lvl3pPr>
            <a:lvl4pPr marL="679038" indent="0" algn="ctr">
              <a:buNone/>
              <a:defRPr sz="792"/>
            </a:lvl4pPr>
            <a:lvl5pPr marL="905381" indent="0" algn="ctr">
              <a:buNone/>
              <a:defRPr sz="792"/>
            </a:lvl5pPr>
            <a:lvl6pPr marL="1131726" indent="0" algn="ctr">
              <a:buNone/>
              <a:defRPr sz="792"/>
            </a:lvl6pPr>
            <a:lvl7pPr marL="1358071" indent="0" algn="ctr">
              <a:buNone/>
              <a:defRPr sz="792"/>
            </a:lvl7pPr>
            <a:lvl8pPr marL="1584415" indent="0" algn="ctr">
              <a:buNone/>
              <a:defRPr sz="792"/>
            </a:lvl8pPr>
            <a:lvl9pPr marL="1810760" indent="0" algn="ctr">
              <a:buNone/>
              <a:defRPr sz="792"/>
            </a:lvl9pPr>
          </a:lstStyle>
          <a:p>
            <a:r>
              <a:rPr lang="da-DK"/>
              <a:t>Klik for at redigere undertiteltypografien i masteren</a:t>
            </a:r>
            <a:endParaRPr lang="da-DK" dirty="0"/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8534E40B-D120-400A-B347-AFFB07458E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19999"/>
            <a:ext cx="4585806" cy="336805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1219400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>
            <a:extLst>
              <a:ext uri="{FF2B5EF4-FFF2-40B4-BE49-F238E27FC236}">
                <a16:creationId xmlns:a16="http://schemas.microsoft.com/office/drawing/2014/main" id="{E31160D5-8DE5-4D44-BD16-B931F2575F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Pladsholder til tekst 9">
            <a:extLst>
              <a:ext uri="{FF2B5EF4-FFF2-40B4-BE49-F238E27FC236}">
                <a16:creationId xmlns:a16="http://schemas.microsoft.com/office/drawing/2014/main" id="{DE7631C3-2801-4B8A-86BA-5891BD80B2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19999"/>
            <a:ext cx="4026513" cy="307433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2411506"/>
            <a:ext cx="9614100" cy="600636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</p:spTree>
    <p:extLst>
      <p:ext uri="{BB962C8B-B14F-4D97-AF65-F5344CB8AC3E}">
        <p14:creationId xmlns:p14="http://schemas.microsoft.com/office/powerpoint/2010/main" val="699383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slide_Typ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>
            <a:extLst>
              <a:ext uri="{FF2B5EF4-FFF2-40B4-BE49-F238E27FC236}">
                <a16:creationId xmlns:a16="http://schemas.microsoft.com/office/drawing/2014/main" id="{E31160D5-8DE5-4D44-BD16-B931F2575F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Pladsholder til tekst 9">
            <a:extLst>
              <a:ext uri="{FF2B5EF4-FFF2-40B4-BE49-F238E27FC236}">
                <a16:creationId xmlns:a16="http://schemas.microsoft.com/office/drawing/2014/main" id="{DE7631C3-2801-4B8A-86BA-5891BD80B2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20000"/>
            <a:ext cx="4195188" cy="342944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546847"/>
            <a:ext cx="9614100" cy="618565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13" name="Pladsholder til tekst 3">
            <a:extLst>
              <a:ext uri="{FF2B5EF4-FFF2-40B4-BE49-F238E27FC236}">
                <a16:creationId xmlns:a16="http://schemas.microsoft.com/office/drawing/2014/main" id="{54B0934C-AF75-4B4E-933E-976996E4E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2000" y="1264023"/>
            <a:ext cx="9614100" cy="3065929"/>
          </a:xfrm>
        </p:spPr>
        <p:txBody>
          <a:bodyPr tIns="46800">
            <a:normAutofit/>
          </a:bodyPr>
          <a:lstStyle>
            <a:lvl1pPr marL="0" indent="0">
              <a:buFontTx/>
              <a:buNone/>
              <a:defRPr sz="2400"/>
            </a:lvl1pPr>
            <a:lvl2pPr marL="226345" indent="0">
              <a:buFontTx/>
              <a:buNone/>
              <a:defRPr sz="2400"/>
            </a:lvl2pPr>
            <a:lvl3pPr marL="452690" indent="0">
              <a:buFontTx/>
              <a:buNone/>
              <a:defRPr sz="2400"/>
            </a:lvl3pPr>
            <a:lvl4pPr marL="679035" indent="0">
              <a:buFontTx/>
              <a:buNone/>
              <a:defRPr sz="2400"/>
            </a:lvl4pPr>
            <a:lvl5pPr marL="905380" indent="0">
              <a:buFontTx/>
              <a:buNone/>
              <a:defRPr sz="24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502719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>
            <a:extLst>
              <a:ext uri="{FF2B5EF4-FFF2-40B4-BE49-F238E27FC236}">
                <a16:creationId xmlns:a16="http://schemas.microsoft.com/office/drawing/2014/main" id="{5CFA8DE6-232D-4283-A3B5-88175DC4DD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Pladsholder til tekst 9">
            <a:extLst>
              <a:ext uri="{FF2B5EF4-FFF2-40B4-BE49-F238E27FC236}">
                <a16:creationId xmlns:a16="http://schemas.microsoft.com/office/drawing/2014/main" id="{1E7F6D1B-2ABC-404B-BFB9-1BEFD3C47F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19999"/>
            <a:ext cx="4934320" cy="298555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8" name="Pladsholder til billede 10">
            <a:extLst>
              <a:ext uri="{FF2B5EF4-FFF2-40B4-BE49-F238E27FC236}">
                <a16:creationId xmlns:a16="http://schemas.microsoft.com/office/drawing/2014/main" id="{A317A76B-AC5E-47A8-B0F9-BADC2686CDA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62588" y="274918"/>
            <a:ext cx="5573043" cy="4754071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77"/>
              <a:gd name="connsiteY0" fmla="*/ 0 h 22463"/>
              <a:gd name="connsiteX1" fmla="*/ 21600 w 21677"/>
              <a:gd name="connsiteY1" fmla="*/ 0 h 22463"/>
              <a:gd name="connsiteX2" fmla="*/ 21677 w 21677"/>
              <a:gd name="connsiteY2" fmla="*/ 21940 h 22463"/>
              <a:gd name="connsiteX3" fmla="*/ 0 w 21677"/>
              <a:gd name="connsiteY3" fmla="*/ 20172 h 22463"/>
              <a:gd name="connsiteX4" fmla="*/ 0 w 21677"/>
              <a:gd name="connsiteY4" fmla="*/ 0 h 22463"/>
              <a:gd name="connsiteX0" fmla="*/ 0 w 21677"/>
              <a:gd name="connsiteY0" fmla="*/ 0 h 23519"/>
              <a:gd name="connsiteX1" fmla="*/ 21600 w 21677"/>
              <a:gd name="connsiteY1" fmla="*/ 0 h 23519"/>
              <a:gd name="connsiteX2" fmla="*/ 21677 w 21677"/>
              <a:gd name="connsiteY2" fmla="*/ 21940 h 23519"/>
              <a:gd name="connsiteX3" fmla="*/ 18217 w 21677"/>
              <a:gd name="connsiteY3" fmla="*/ 21498 h 23519"/>
              <a:gd name="connsiteX4" fmla="*/ 0 w 21677"/>
              <a:gd name="connsiteY4" fmla="*/ 20172 h 23519"/>
              <a:gd name="connsiteX5" fmla="*/ 0 w 21677"/>
              <a:gd name="connsiteY5" fmla="*/ 0 h 23519"/>
              <a:gd name="connsiteX0" fmla="*/ 0 w 21677"/>
              <a:gd name="connsiteY0" fmla="*/ 0 h 22138"/>
              <a:gd name="connsiteX1" fmla="*/ 21600 w 21677"/>
              <a:gd name="connsiteY1" fmla="*/ 0 h 22138"/>
              <a:gd name="connsiteX2" fmla="*/ 21677 w 21677"/>
              <a:gd name="connsiteY2" fmla="*/ 21940 h 22138"/>
              <a:gd name="connsiteX3" fmla="*/ 18217 w 21677"/>
              <a:gd name="connsiteY3" fmla="*/ 21498 h 22138"/>
              <a:gd name="connsiteX4" fmla="*/ 0 w 21677"/>
              <a:gd name="connsiteY4" fmla="*/ 20172 h 22138"/>
              <a:gd name="connsiteX5" fmla="*/ 0 w 21677"/>
              <a:gd name="connsiteY5" fmla="*/ 0 h 22138"/>
              <a:gd name="connsiteX0" fmla="*/ 0 w 21677"/>
              <a:gd name="connsiteY0" fmla="*/ 0 h 22138"/>
              <a:gd name="connsiteX1" fmla="*/ 21600 w 21677"/>
              <a:gd name="connsiteY1" fmla="*/ 0 h 22138"/>
              <a:gd name="connsiteX2" fmla="*/ 21677 w 21677"/>
              <a:gd name="connsiteY2" fmla="*/ 21940 h 22138"/>
              <a:gd name="connsiteX3" fmla="*/ 20165 w 21677"/>
              <a:gd name="connsiteY3" fmla="*/ 21904 h 22138"/>
              <a:gd name="connsiteX4" fmla="*/ 18217 w 21677"/>
              <a:gd name="connsiteY4" fmla="*/ 21498 h 22138"/>
              <a:gd name="connsiteX5" fmla="*/ 0 w 21677"/>
              <a:gd name="connsiteY5" fmla="*/ 20172 h 22138"/>
              <a:gd name="connsiteX6" fmla="*/ 0 w 21677"/>
              <a:gd name="connsiteY6" fmla="*/ 0 h 22138"/>
              <a:gd name="connsiteX0" fmla="*/ 0 w 21677"/>
              <a:gd name="connsiteY0" fmla="*/ 0 h 22115"/>
              <a:gd name="connsiteX1" fmla="*/ 21600 w 21677"/>
              <a:gd name="connsiteY1" fmla="*/ 0 h 22115"/>
              <a:gd name="connsiteX2" fmla="*/ 21677 w 21677"/>
              <a:gd name="connsiteY2" fmla="*/ 21940 h 22115"/>
              <a:gd name="connsiteX3" fmla="*/ 20165 w 21677"/>
              <a:gd name="connsiteY3" fmla="*/ 21904 h 22115"/>
              <a:gd name="connsiteX4" fmla="*/ 18012 w 21677"/>
              <a:gd name="connsiteY4" fmla="*/ 21436 h 22115"/>
              <a:gd name="connsiteX5" fmla="*/ 0 w 21677"/>
              <a:gd name="connsiteY5" fmla="*/ 20172 h 22115"/>
              <a:gd name="connsiteX6" fmla="*/ 0 w 21677"/>
              <a:gd name="connsiteY6" fmla="*/ 0 h 22115"/>
              <a:gd name="connsiteX0" fmla="*/ 0 w 21677"/>
              <a:gd name="connsiteY0" fmla="*/ 0 h 21957"/>
              <a:gd name="connsiteX1" fmla="*/ 21600 w 21677"/>
              <a:gd name="connsiteY1" fmla="*/ 0 h 21957"/>
              <a:gd name="connsiteX2" fmla="*/ 21677 w 21677"/>
              <a:gd name="connsiteY2" fmla="*/ 21940 h 21957"/>
              <a:gd name="connsiteX3" fmla="*/ 20165 w 21677"/>
              <a:gd name="connsiteY3" fmla="*/ 21904 h 21957"/>
              <a:gd name="connsiteX4" fmla="*/ 18012 w 21677"/>
              <a:gd name="connsiteY4" fmla="*/ 21436 h 21957"/>
              <a:gd name="connsiteX5" fmla="*/ 14527 w 21677"/>
              <a:gd name="connsiteY5" fmla="*/ 20999 h 21957"/>
              <a:gd name="connsiteX6" fmla="*/ 0 w 21677"/>
              <a:gd name="connsiteY6" fmla="*/ 20172 h 21957"/>
              <a:gd name="connsiteX7" fmla="*/ 0 w 21677"/>
              <a:gd name="connsiteY7" fmla="*/ 0 h 21957"/>
              <a:gd name="connsiteX0" fmla="*/ 0 w 21677"/>
              <a:gd name="connsiteY0" fmla="*/ 0 h 22014"/>
              <a:gd name="connsiteX1" fmla="*/ 21600 w 21677"/>
              <a:gd name="connsiteY1" fmla="*/ 0 h 22014"/>
              <a:gd name="connsiteX2" fmla="*/ 21677 w 21677"/>
              <a:gd name="connsiteY2" fmla="*/ 21940 h 22014"/>
              <a:gd name="connsiteX3" fmla="*/ 20165 w 21677"/>
              <a:gd name="connsiteY3" fmla="*/ 21904 h 22014"/>
              <a:gd name="connsiteX4" fmla="*/ 18012 w 21677"/>
              <a:gd name="connsiteY4" fmla="*/ 21436 h 22014"/>
              <a:gd name="connsiteX5" fmla="*/ 14527 w 21677"/>
              <a:gd name="connsiteY5" fmla="*/ 20999 h 22014"/>
              <a:gd name="connsiteX6" fmla="*/ 11426 w 21677"/>
              <a:gd name="connsiteY6" fmla="*/ 21186 h 22014"/>
              <a:gd name="connsiteX7" fmla="*/ 0 w 21677"/>
              <a:gd name="connsiteY7" fmla="*/ 20172 h 22014"/>
              <a:gd name="connsiteX8" fmla="*/ 0 w 21677"/>
              <a:gd name="connsiteY8" fmla="*/ 0 h 22014"/>
              <a:gd name="connsiteX0" fmla="*/ 0 w 21677"/>
              <a:gd name="connsiteY0" fmla="*/ 0 h 22267"/>
              <a:gd name="connsiteX1" fmla="*/ 21600 w 21677"/>
              <a:gd name="connsiteY1" fmla="*/ 0 h 22267"/>
              <a:gd name="connsiteX2" fmla="*/ 21677 w 21677"/>
              <a:gd name="connsiteY2" fmla="*/ 21940 h 22267"/>
              <a:gd name="connsiteX3" fmla="*/ 20165 w 21677"/>
              <a:gd name="connsiteY3" fmla="*/ 21904 h 22267"/>
              <a:gd name="connsiteX4" fmla="*/ 18012 w 21677"/>
              <a:gd name="connsiteY4" fmla="*/ 21436 h 22267"/>
              <a:gd name="connsiteX5" fmla="*/ 14527 w 21677"/>
              <a:gd name="connsiteY5" fmla="*/ 20999 h 22267"/>
              <a:gd name="connsiteX6" fmla="*/ 10939 w 21677"/>
              <a:gd name="connsiteY6" fmla="*/ 21810 h 22267"/>
              <a:gd name="connsiteX7" fmla="*/ 0 w 21677"/>
              <a:gd name="connsiteY7" fmla="*/ 20172 h 22267"/>
              <a:gd name="connsiteX8" fmla="*/ 0 w 21677"/>
              <a:gd name="connsiteY8" fmla="*/ 0 h 22267"/>
              <a:gd name="connsiteX0" fmla="*/ 0 w 21677"/>
              <a:gd name="connsiteY0" fmla="*/ 0 h 22232"/>
              <a:gd name="connsiteX1" fmla="*/ 21600 w 21677"/>
              <a:gd name="connsiteY1" fmla="*/ 0 h 22232"/>
              <a:gd name="connsiteX2" fmla="*/ 21677 w 21677"/>
              <a:gd name="connsiteY2" fmla="*/ 21940 h 22232"/>
              <a:gd name="connsiteX3" fmla="*/ 20165 w 21677"/>
              <a:gd name="connsiteY3" fmla="*/ 21904 h 22232"/>
              <a:gd name="connsiteX4" fmla="*/ 18012 w 21677"/>
              <a:gd name="connsiteY4" fmla="*/ 21436 h 22232"/>
              <a:gd name="connsiteX5" fmla="*/ 14527 w 21677"/>
              <a:gd name="connsiteY5" fmla="*/ 20999 h 22232"/>
              <a:gd name="connsiteX6" fmla="*/ 12820 w 21677"/>
              <a:gd name="connsiteY6" fmla="*/ 21342 h 22232"/>
              <a:gd name="connsiteX7" fmla="*/ 10939 w 21677"/>
              <a:gd name="connsiteY7" fmla="*/ 21810 h 22232"/>
              <a:gd name="connsiteX8" fmla="*/ 0 w 21677"/>
              <a:gd name="connsiteY8" fmla="*/ 20172 h 22232"/>
              <a:gd name="connsiteX9" fmla="*/ 0 w 21677"/>
              <a:gd name="connsiteY9" fmla="*/ 0 h 22232"/>
              <a:gd name="connsiteX0" fmla="*/ 0 w 21677"/>
              <a:gd name="connsiteY0" fmla="*/ 0 h 22232"/>
              <a:gd name="connsiteX1" fmla="*/ 21600 w 21677"/>
              <a:gd name="connsiteY1" fmla="*/ 0 h 22232"/>
              <a:gd name="connsiteX2" fmla="*/ 21677 w 21677"/>
              <a:gd name="connsiteY2" fmla="*/ 21940 h 22232"/>
              <a:gd name="connsiteX3" fmla="*/ 20165 w 21677"/>
              <a:gd name="connsiteY3" fmla="*/ 21904 h 22232"/>
              <a:gd name="connsiteX4" fmla="*/ 18012 w 21677"/>
              <a:gd name="connsiteY4" fmla="*/ 21436 h 22232"/>
              <a:gd name="connsiteX5" fmla="*/ 14527 w 21677"/>
              <a:gd name="connsiteY5" fmla="*/ 20999 h 22232"/>
              <a:gd name="connsiteX6" fmla="*/ 12820 w 21677"/>
              <a:gd name="connsiteY6" fmla="*/ 21342 h 22232"/>
              <a:gd name="connsiteX7" fmla="*/ 10939 w 21677"/>
              <a:gd name="connsiteY7" fmla="*/ 21810 h 22232"/>
              <a:gd name="connsiteX8" fmla="*/ 0 w 21677"/>
              <a:gd name="connsiteY8" fmla="*/ 20172 h 22232"/>
              <a:gd name="connsiteX9" fmla="*/ 0 w 21677"/>
              <a:gd name="connsiteY9" fmla="*/ 0 h 22232"/>
              <a:gd name="connsiteX0" fmla="*/ 0 w 21677"/>
              <a:gd name="connsiteY0" fmla="*/ 0 h 22232"/>
              <a:gd name="connsiteX1" fmla="*/ 21600 w 21677"/>
              <a:gd name="connsiteY1" fmla="*/ 0 h 22232"/>
              <a:gd name="connsiteX2" fmla="*/ 21677 w 21677"/>
              <a:gd name="connsiteY2" fmla="*/ 21940 h 22232"/>
              <a:gd name="connsiteX3" fmla="*/ 20165 w 21677"/>
              <a:gd name="connsiteY3" fmla="*/ 21904 h 22232"/>
              <a:gd name="connsiteX4" fmla="*/ 18012 w 21677"/>
              <a:gd name="connsiteY4" fmla="*/ 21436 h 22232"/>
              <a:gd name="connsiteX5" fmla="*/ 14527 w 21677"/>
              <a:gd name="connsiteY5" fmla="*/ 20999 h 22232"/>
              <a:gd name="connsiteX6" fmla="*/ 12820 w 21677"/>
              <a:gd name="connsiteY6" fmla="*/ 21342 h 22232"/>
              <a:gd name="connsiteX7" fmla="*/ 11867 w 21677"/>
              <a:gd name="connsiteY7" fmla="*/ 21904 h 22232"/>
              <a:gd name="connsiteX8" fmla="*/ 10939 w 21677"/>
              <a:gd name="connsiteY8" fmla="*/ 21810 h 22232"/>
              <a:gd name="connsiteX9" fmla="*/ 0 w 21677"/>
              <a:gd name="connsiteY9" fmla="*/ 20172 h 22232"/>
              <a:gd name="connsiteX10" fmla="*/ 0 w 21677"/>
              <a:gd name="connsiteY10" fmla="*/ 0 h 22232"/>
              <a:gd name="connsiteX0" fmla="*/ 0 w 21677"/>
              <a:gd name="connsiteY0" fmla="*/ 0 h 22065"/>
              <a:gd name="connsiteX1" fmla="*/ 21600 w 21677"/>
              <a:gd name="connsiteY1" fmla="*/ 0 h 22065"/>
              <a:gd name="connsiteX2" fmla="*/ 21677 w 21677"/>
              <a:gd name="connsiteY2" fmla="*/ 21940 h 22065"/>
              <a:gd name="connsiteX3" fmla="*/ 20165 w 21677"/>
              <a:gd name="connsiteY3" fmla="*/ 21904 h 22065"/>
              <a:gd name="connsiteX4" fmla="*/ 18012 w 21677"/>
              <a:gd name="connsiteY4" fmla="*/ 21436 h 22065"/>
              <a:gd name="connsiteX5" fmla="*/ 14527 w 21677"/>
              <a:gd name="connsiteY5" fmla="*/ 20999 h 22065"/>
              <a:gd name="connsiteX6" fmla="*/ 12820 w 21677"/>
              <a:gd name="connsiteY6" fmla="*/ 21342 h 22065"/>
              <a:gd name="connsiteX7" fmla="*/ 11867 w 21677"/>
              <a:gd name="connsiteY7" fmla="*/ 21904 h 22065"/>
              <a:gd name="connsiteX8" fmla="*/ 10939 w 21677"/>
              <a:gd name="connsiteY8" fmla="*/ 21810 h 22065"/>
              <a:gd name="connsiteX9" fmla="*/ 7310 w 21677"/>
              <a:gd name="connsiteY9" fmla="*/ 21249 h 22065"/>
              <a:gd name="connsiteX10" fmla="*/ 0 w 21677"/>
              <a:gd name="connsiteY10" fmla="*/ 20172 h 22065"/>
              <a:gd name="connsiteX11" fmla="*/ 0 w 21677"/>
              <a:gd name="connsiteY11" fmla="*/ 0 h 22065"/>
              <a:gd name="connsiteX0" fmla="*/ 0 w 21677"/>
              <a:gd name="connsiteY0" fmla="*/ 0 h 22492"/>
              <a:gd name="connsiteX1" fmla="*/ 21600 w 21677"/>
              <a:gd name="connsiteY1" fmla="*/ 0 h 22492"/>
              <a:gd name="connsiteX2" fmla="*/ 21677 w 21677"/>
              <a:gd name="connsiteY2" fmla="*/ 21940 h 22492"/>
              <a:gd name="connsiteX3" fmla="*/ 20165 w 21677"/>
              <a:gd name="connsiteY3" fmla="*/ 21904 h 22492"/>
              <a:gd name="connsiteX4" fmla="*/ 18012 w 21677"/>
              <a:gd name="connsiteY4" fmla="*/ 21436 h 22492"/>
              <a:gd name="connsiteX5" fmla="*/ 14527 w 21677"/>
              <a:gd name="connsiteY5" fmla="*/ 20999 h 22492"/>
              <a:gd name="connsiteX6" fmla="*/ 12820 w 21677"/>
              <a:gd name="connsiteY6" fmla="*/ 21342 h 22492"/>
              <a:gd name="connsiteX7" fmla="*/ 11867 w 21677"/>
              <a:gd name="connsiteY7" fmla="*/ 21904 h 22492"/>
              <a:gd name="connsiteX8" fmla="*/ 10939 w 21677"/>
              <a:gd name="connsiteY8" fmla="*/ 21810 h 22492"/>
              <a:gd name="connsiteX9" fmla="*/ 7310 w 21677"/>
              <a:gd name="connsiteY9" fmla="*/ 21249 h 22492"/>
              <a:gd name="connsiteX10" fmla="*/ 4503 w 21677"/>
              <a:gd name="connsiteY10" fmla="*/ 22216 h 22492"/>
              <a:gd name="connsiteX11" fmla="*/ 0 w 21677"/>
              <a:gd name="connsiteY11" fmla="*/ 20172 h 22492"/>
              <a:gd name="connsiteX12" fmla="*/ 0 w 21677"/>
              <a:gd name="connsiteY12" fmla="*/ 0 h 22492"/>
              <a:gd name="connsiteX0" fmla="*/ 0 w 21677"/>
              <a:gd name="connsiteY0" fmla="*/ 0 h 22254"/>
              <a:gd name="connsiteX1" fmla="*/ 21600 w 21677"/>
              <a:gd name="connsiteY1" fmla="*/ 0 h 22254"/>
              <a:gd name="connsiteX2" fmla="*/ 21677 w 21677"/>
              <a:gd name="connsiteY2" fmla="*/ 21940 h 22254"/>
              <a:gd name="connsiteX3" fmla="*/ 20165 w 21677"/>
              <a:gd name="connsiteY3" fmla="*/ 21904 h 22254"/>
              <a:gd name="connsiteX4" fmla="*/ 18012 w 21677"/>
              <a:gd name="connsiteY4" fmla="*/ 21436 h 22254"/>
              <a:gd name="connsiteX5" fmla="*/ 14527 w 21677"/>
              <a:gd name="connsiteY5" fmla="*/ 20999 h 22254"/>
              <a:gd name="connsiteX6" fmla="*/ 12820 w 21677"/>
              <a:gd name="connsiteY6" fmla="*/ 21342 h 22254"/>
              <a:gd name="connsiteX7" fmla="*/ 11867 w 21677"/>
              <a:gd name="connsiteY7" fmla="*/ 21904 h 22254"/>
              <a:gd name="connsiteX8" fmla="*/ 10939 w 21677"/>
              <a:gd name="connsiteY8" fmla="*/ 21810 h 22254"/>
              <a:gd name="connsiteX9" fmla="*/ 7310 w 21677"/>
              <a:gd name="connsiteY9" fmla="*/ 21249 h 22254"/>
              <a:gd name="connsiteX10" fmla="*/ 4503 w 21677"/>
              <a:gd name="connsiteY10" fmla="*/ 22216 h 22254"/>
              <a:gd name="connsiteX11" fmla="*/ 2469 w 21677"/>
              <a:gd name="connsiteY11" fmla="*/ 21498 h 22254"/>
              <a:gd name="connsiteX12" fmla="*/ 0 w 21677"/>
              <a:gd name="connsiteY12" fmla="*/ 20172 h 22254"/>
              <a:gd name="connsiteX13" fmla="*/ 0 w 21677"/>
              <a:gd name="connsiteY13" fmla="*/ 0 h 22254"/>
              <a:gd name="connsiteX0" fmla="*/ 0 w 21677"/>
              <a:gd name="connsiteY0" fmla="*/ 0 h 22292"/>
              <a:gd name="connsiteX1" fmla="*/ 21600 w 21677"/>
              <a:gd name="connsiteY1" fmla="*/ 0 h 22292"/>
              <a:gd name="connsiteX2" fmla="*/ 21677 w 21677"/>
              <a:gd name="connsiteY2" fmla="*/ 21940 h 22292"/>
              <a:gd name="connsiteX3" fmla="*/ 20165 w 21677"/>
              <a:gd name="connsiteY3" fmla="*/ 21904 h 22292"/>
              <a:gd name="connsiteX4" fmla="*/ 18012 w 21677"/>
              <a:gd name="connsiteY4" fmla="*/ 21436 h 22292"/>
              <a:gd name="connsiteX5" fmla="*/ 14527 w 21677"/>
              <a:gd name="connsiteY5" fmla="*/ 20999 h 22292"/>
              <a:gd name="connsiteX6" fmla="*/ 12820 w 21677"/>
              <a:gd name="connsiteY6" fmla="*/ 21342 h 22292"/>
              <a:gd name="connsiteX7" fmla="*/ 11867 w 21677"/>
              <a:gd name="connsiteY7" fmla="*/ 21904 h 22292"/>
              <a:gd name="connsiteX8" fmla="*/ 10939 w 21677"/>
              <a:gd name="connsiteY8" fmla="*/ 21810 h 22292"/>
              <a:gd name="connsiteX9" fmla="*/ 7310 w 21677"/>
              <a:gd name="connsiteY9" fmla="*/ 21249 h 22292"/>
              <a:gd name="connsiteX10" fmla="*/ 4503 w 21677"/>
              <a:gd name="connsiteY10" fmla="*/ 22216 h 22292"/>
              <a:gd name="connsiteX11" fmla="*/ 2315 w 21677"/>
              <a:gd name="connsiteY11" fmla="*/ 21841 h 22292"/>
              <a:gd name="connsiteX12" fmla="*/ 0 w 21677"/>
              <a:gd name="connsiteY12" fmla="*/ 20172 h 22292"/>
              <a:gd name="connsiteX13" fmla="*/ 0 w 21677"/>
              <a:gd name="connsiteY13" fmla="*/ 0 h 22292"/>
              <a:gd name="connsiteX0" fmla="*/ 0 w 21677"/>
              <a:gd name="connsiteY0" fmla="*/ 0 h 22292"/>
              <a:gd name="connsiteX1" fmla="*/ 21600 w 21677"/>
              <a:gd name="connsiteY1" fmla="*/ 0 h 22292"/>
              <a:gd name="connsiteX2" fmla="*/ 21677 w 21677"/>
              <a:gd name="connsiteY2" fmla="*/ 21940 h 22292"/>
              <a:gd name="connsiteX3" fmla="*/ 20165 w 21677"/>
              <a:gd name="connsiteY3" fmla="*/ 21904 h 22292"/>
              <a:gd name="connsiteX4" fmla="*/ 18012 w 21677"/>
              <a:gd name="connsiteY4" fmla="*/ 21436 h 22292"/>
              <a:gd name="connsiteX5" fmla="*/ 14527 w 21677"/>
              <a:gd name="connsiteY5" fmla="*/ 20999 h 22292"/>
              <a:gd name="connsiteX6" fmla="*/ 12820 w 21677"/>
              <a:gd name="connsiteY6" fmla="*/ 21342 h 22292"/>
              <a:gd name="connsiteX7" fmla="*/ 11867 w 21677"/>
              <a:gd name="connsiteY7" fmla="*/ 21904 h 22292"/>
              <a:gd name="connsiteX8" fmla="*/ 10939 w 21677"/>
              <a:gd name="connsiteY8" fmla="*/ 21810 h 22292"/>
              <a:gd name="connsiteX9" fmla="*/ 7310 w 21677"/>
              <a:gd name="connsiteY9" fmla="*/ 21249 h 22292"/>
              <a:gd name="connsiteX10" fmla="*/ 4503 w 21677"/>
              <a:gd name="connsiteY10" fmla="*/ 22216 h 22292"/>
              <a:gd name="connsiteX11" fmla="*/ 2315 w 21677"/>
              <a:gd name="connsiteY11" fmla="*/ 21841 h 22292"/>
              <a:gd name="connsiteX12" fmla="*/ 0 w 21677"/>
              <a:gd name="connsiteY12" fmla="*/ 20172 h 22292"/>
              <a:gd name="connsiteX13" fmla="*/ 0 w 21677"/>
              <a:gd name="connsiteY13" fmla="*/ 0 h 22292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8012 w 21677"/>
              <a:gd name="connsiteY4" fmla="*/ 21436 h 22234"/>
              <a:gd name="connsiteX5" fmla="*/ 14527 w 21677"/>
              <a:gd name="connsiteY5" fmla="*/ 20999 h 22234"/>
              <a:gd name="connsiteX6" fmla="*/ 12820 w 21677"/>
              <a:gd name="connsiteY6" fmla="*/ 21342 h 22234"/>
              <a:gd name="connsiteX7" fmla="*/ 11867 w 21677"/>
              <a:gd name="connsiteY7" fmla="*/ 21904 h 22234"/>
              <a:gd name="connsiteX8" fmla="*/ 10939 w 21677"/>
              <a:gd name="connsiteY8" fmla="*/ 21810 h 22234"/>
              <a:gd name="connsiteX9" fmla="*/ 7310 w 21677"/>
              <a:gd name="connsiteY9" fmla="*/ 21249 h 22234"/>
              <a:gd name="connsiteX10" fmla="*/ 4503 w 21677"/>
              <a:gd name="connsiteY10" fmla="*/ 22216 h 22234"/>
              <a:gd name="connsiteX11" fmla="*/ 2315 w 21677"/>
              <a:gd name="connsiteY11" fmla="*/ 21841 h 22234"/>
              <a:gd name="connsiteX12" fmla="*/ 0 w 21677"/>
              <a:gd name="connsiteY12" fmla="*/ 20172 h 22234"/>
              <a:gd name="connsiteX13" fmla="*/ 0 w 21677"/>
              <a:gd name="connsiteY13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8012 w 21677"/>
              <a:gd name="connsiteY4" fmla="*/ 21436 h 22234"/>
              <a:gd name="connsiteX5" fmla="*/ 14527 w 21677"/>
              <a:gd name="connsiteY5" fmla="*/ 20999 h 22234"/>
              <a:gd name="connsiteX6" fmla="*/ 12820 w 21677"/>
              <a:gd name="connsiteY6" fmla="*/ 21342 h 22234"/>
              <a:gd name="connsiteX7" fmla="*/ 11867 w 21677"/>
              <a:gd name="connsiteY7" fmla="*/ 21904 h 22234"/>
              <a:gd name="connsiteX8" fmla="*/ 10939 w 21677"/>
              <a:gd name="connsiteY8" fmla="*/ 21810 h 22234"/>
              <a:gd name="connsiteX9" fmla="*/ 7310 w 21677"/>
              <a:gd name="connsiteY9" fmla="*/ 21249 h 22234"/>
              <a:gd name="connsiteX10" fmla="*/ 4503 w 21677"/>
              <a:gd name="connsiteY10" fmla="*/ 22216 h 22234"/>
              <a:gd name="connsiteX11" fmla="*/ 2315 w 21677"/>
              <a:gd name="connsiteY11" fmla="*/ 21841 h 22234"/>
              <a:gd name="connsiteX12" fmla="*/ 821 w 21677"/>
              <a:gd name="connsiteY12" fmla="*/ 20406 h 22234"/>
              <a:gd name="connsiteX13" fmla="*/ 0 w 21677"/>
              <a:gd name="connsiteY13" fmla="*/ 20172 h 22234"/>
              <a:gd name="connsiteX14" fmla="*/ 0 w 21677"/>
              <a:gd name="connsiteY14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8012 w 21677"/>
              <a:gd name="connsiteY4" fmla="*/ 21436 h 22234"/>
              <a:gd name="connsiteX5" fmla="*/ 14527 w 21677"/>
              <a:gd name="connsiteY5" fmla="*/ 20999 h 22234"/>
              <a:gd name="connsiteX6" fmla="*/ 12820 w 21677"/>
              <a:gd name="connsiteY6" fmla="*/ 21342 h 22234"/>
              <a:gd name="connsiteX7" fmla="*/ 11867 w 21677"/>
              <a:gd name="connsiteY7" fmla="*/ 21904 h 22234"/>
              <a:gd name="connsiteX8" fmla="*/ 10939 w 21677"/>
              <a:gd name="connsiteY8" fmla="*/ 21810 h 22234"/>
              <a:gd name="connsiteX9" fmla="*/ 7310 w 21677"/>
              <a:gd name="connsiteY9" fmla="*/ 21249 h 22234"/>
              <a:gd name="connsiteX10" fmla="*/ 4503 w 21677"/>
              <a:gd name="connsiteY10" fmla="*/ 22216 h 22234"/>
              <a:gd name="connsiteX11" fmla="*/ 2315 w 21677"/>
              <a:gd name="connsiteY11" fmla="*/ 21841 h 22234"/>
              <a:gd name="connsiteX12" fmla="*/ 1465 w 21677"/>
              <a:gd name="connsiteY12" fmla="*/ 21436 h 22234"/>
              <a:gd name="connsiteX13" fmla="*/ 821 w 21677"/>
              <a:gd name="connsiteY13" fmla="*/ 20406 h 22234"/>
              <a:gd name="connsiteX14" fmla="*/ 0 w 21677"/>
              <a:gd name="connsiteY14" fmla="*/ 20172 h 22234"/>
              <a:gd name="connsiteX15" fmla="*/ 0 w 21677"/>
              <a:gd name="connsiteY15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4527 w 21677"/>
              <a:gd name="connsiteY6" fmla="*/ 20999 h 22234"/>
              <a:gd name="connsiteX7" fmla="*/ 12820 w 21677"/>
              <a:gd name="connsiteY7" fmla="*/ 21342 h 22234"/>
              <a:gd name="connsiteX8" fmla="*/ 11867 w 21677"/>
              <a:gd name="connsiteY8" fmla="*/ 21904 h 22234"/>
              <a:gd name="connsiteX9" fmla="*/ 10939 w 21677"/>
              <a:gd name="connsiteY9" fmla="*/ 21810 h 22234"/>
              <a:gd name="connsiteX10" fmla="*/ 7310 w 21677"/>
              <a:gd name="connsiteY10" fmla="*/ 21249 h 22234"/>
              <a:gd name="connsiteX11" fmla="*/ 4503 w 21677"/>
              <a:gd name="connsiteY11" fmla="*/ 22216 h 22234"/>
              <a:gd name="connsiteX12" fmla="*/ 2315 w 21677"/>
              <a:gd name="connsiteY12" fmla="*/ 21841 h 22234"/>
              <a:gd name="connsiteX13" fmla="*/ 1465 w 21677"/>
              <a:gd name="connsiteY13" fmla="*/ 21436 h 22234"/>
              <a:gd name="connsiteX14" fmla="*/ 821 w 21677"/>
              <a:gd name="connsiteY14" fmla="*/ 20406 h 22234"/>
              <a:gd name="connsiteX15" fmla="*/ 0 w 21677"/>
              <a:gd name="connsiteY15" fmla="*/ 20172 h 22234"/>
              <a:gd name="connsiteX16" fmla="*/ 0 w 21677"/>
              <a:gd name="connsiteY16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2820 w 21677"/>
              <a:gd name="connsiteY8" fmla="*/ 21342 h 22234"/>
              <a:gd name="connsiteX9" fmla="*/ 11867 w 21677"/>
              <a:gd name="connsiteY9" fmla="*/ 21904 h 22234"/>
              <a:gd name="connsiteX10" fmla="*/ 10939 w 21677"/>
              <a:gd name="connsiteY10" fmla="*/ 21810 h 22234"/>
              <a:gd name="connsiteX11" fmla="*/ 7310 w 21677"/>
              <a:gd name="connsiteY11" fmla="*/ 21249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3000 w 21677"/>
              <a:gd name="connsiteY8" fmla="*/ 21404 h 22234"/>
              <a:gd name="connsiteX9" fmla="*/ 11867 w 21677"/>
              <a:gd name="connsiteY9" fmla="*/ 21904 h 22234"/>
              <a:gd name="connsiteX10" fmla="*/ 10939 w 21677"/>
              <a:gd name="connsiteY10" fmla="*/ 21810 h 22234"/>
              <a:gd name="connsiteX11" fmla="*/ 7310 w 21677"/>
              <a:gd name="connsiteY11" fmla="*/ 21249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3000 w 21677"/>
              <a:gd name="connsiteY8" fmla="*/ 21404 h 22234"/>
              <a:gd name="connsiteX9" fmla="*/ 11867 w 21677"/>
              <a:gd name="connsiteY9" fmla="*/ 21904 h 22234"/>
              <a:gd name="connsiteX10" fmla="*/ 10939 w 21677"/>
              <a:gd name="connsiteY10" fmla="*/ 21904 h 22234"/>
              <a:gd name="connsiteX11" fmla="*/ 7310 w 21677"/>
              <a:gd name="connsiteY11" fmla="*/ 21249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3000 w 21677"/>
              <a:gd name="connsiteY8" fmla="*/ 21404 h 22234"/>
              <a:gd name="connsiteX9" fmla="*/ 11867 w 21677"/>
              <a:gd name="connsiteY9" fmla="*/ 21904 h 22234"/>
              <a:gd name="connsiteX10" fmla="*/ 10939 w 21677"/>
              <a:gd name="connsiteY10" fmla="*/ 21904 h 22234"/>
              <a:gd name="connsiteX11" fmla="*/ 7181 w 21677"/>
              <a:gd name="connsiteY11" fmla="*/ 21187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8"/>
              <a:gd name="connsiteX1" fmla="*/ 21600 w 21677"/>
              <a:gd name="connsiteY1" fmla="*/ 0 h 22238"/>
              <a:gd name="connsiteX2" fmla="*/ 21677 w 21677"/>
              <a:gd name="connsiteY2" fmla="*/ 21940 h 22238"/>
              <a:gd name="connsiteX3" fmla="*/ 20165 w 21677"/>
              <a:gd name="connsiteY3" fmla="*/ 21904 h 22238"/>
              <a:gd name="connsiteX4" fmla="*/ 19025 w 21677"/>
              <a:gd name="connsiteY4" fmla="*/ 21561 h 22238"/>
              <a:gd name="connsiteX5" fmla="*/ 18012 w 21677"/>
              <a:gd name="connsiteY5" fmla="*/ 21436 h 22238"/>
              <a:gd name="connsiteX6" fmla="*/ 16321 w 21677"/>
              <a:gd name="connsiteY6" fmla="*/ 21342 h 22238"/>
              <a:gd name="connsiteX7" fmla="*/ 14527 w 21677"/>
              <a:gd name="connsiteY7" fmla="*/ 20999 h 22238"/>
              <a:gd name="connsiteX8" fmla="*/ 13000 w 21677"/>
              <a:gd name="connsiteY8" fmla="*/ 21404 h 22238"/>
              <a:gd name="connsiteX9" fmla="*/ 11867 w 21677"/>
              <a:gd name="connsiteY9" fmla="*/ 21904 h 22238"/>
              <a:gd name="connsiteX10" fmla="*/ 10939 w 21677"/>
              <a:gd name="connsiteY10" fmla="*/ 21904 h 22238"/>
              <a:gd name="connsiteX11" fmla="*/ 7181 w 21677"/>
              <a:gd name="connsiteY11" fmla="*/ 21437 h 22238"/>
              <a:gd name="connsiteX12" fmla="*/ 4503 w 21677"/>
              <a:gd name="connsiteY12" fmla="*/ 22216 h 22238"/>
              <a:gd name="connsiteX13" fmla="*/ 2315 w 21677"/>
              <a:gd name="connsiteY13" fmla="*/ 21841 h 22238"/>
              <a:gd name="connsiteX14" fmla="*/ 1465 w 21677"/>
              <a:gd name="connsiteY14" fmla="*/ 21436 h 22238"/>
              <a:gd name="connsiteX15" fmla="*/ 821 w 21677"/>
              <a:gd name="connsiteY15" fmla="*/ 20406 h 22238"/>
              <a:gd name="connsiteX16" fmla="*/ 0 w 21677"/>
              <a:gd name="connsiteY16" fmla="*/ 20172 h 22238"/>
              <a:gd name="connsiteX17" fmla="*/ 0 w 21677"/>
              <a:gd name="connsiteY17" fmla="*/ 0 h 22238"/>
              <a:gd name="connsiteX0" fmla="*/ 0 w 21677"/>
              <a:gd name="connsiteY0" fmla="*/ 0 h 22238"/>
              <a:gd name="connsiteX1" fmla="*/ 21600 w 21677"/>
              <a:gd name="connsiteY1" fmla="*/ 0 h 22238"/>
              <a:gd name="connsiteX2" fmla="*/ 21677 w 21677"/>
              <a:gd name="connsiteY2" fmla="*/ 21940 h 22238"/>
              <a:gd name="connsiteX3" fmla="*/ 20165 w 21677"/>
              <a:gd name="connsiteY3" fmla="*/ 21904 h 22238"/>
              <a:gd name="connsiteX4" fmla="*/ 19025 w 21677"/>
              <a:gd name="connsiteY4" fmla="*/ 21561 h 22238"/>
              <a:gd name="connsiteX5" fmla="*/ 18012 w 21677"/>
              <a:gd name="connsiteY5" fmla="*/ 21436 h 22238"/>
              <a:gd name="connsiteX6" fmla="*/ 16321 w 21677"/>
              <a:gd name="connsiteY6" fmla="*/ 21342 h 22238"/>
              <a:gd name="connsiteX7" fmla="*/ 14527 w 21677"/>
              <a:gd name="connsiteY7" fmla="*/ 20999 h 22238"/>
              <a:gd name="connsiteX8" fmla="*/ 13000 w 21677"/>
              <a:gd name="connsiteY8" fmla="*/ 21404 h 22238"/>
              <a:gd name="connsiteX9" fmla="*/ 11867 w 21677"/>
              <a:gd name="connsiteY9" fmla="*/ 21904 h 22238"/>
              <a:gd name="connsiteX10" fmla="*/ 10939 w 21677"/>
              <a:gd name="connsiteY10" fmla="*/ 21904 h 22238"/>
              <a:gd name="connsiteX11" fmla="*/ 7876 w 21677"/>
              <a:gd name="connsiteY11" fmla="*/ 21436 h 22238"/>
              <a:gd name="connsiteX12" fmla="*/ 7181 w 21677"/>
              <a:gd name="connsiteY12" fmla="*/ 21437 h 22238"/>
              <a:gd name="connsiteX13" fmla="*/ 4503 w 21677"/>
              <a:gd name="connsiteY13" fmla="*/ 22216 h 22238"/>
              <a:gd name="connsiteX14" fmla="*/ 2315 w 21677"/>
              <a:gd name="connsiteY14" fmla="*/ 21841 h 22238"/>
              <a:gd name="connsiteX15" fmla="*/ 1465 w 21677"/>
              <a:gd name="connsiteY15" fmla="*/ 21436 h 22238"/>
              <a:gd name="connsiteX16" fmla="*/ 821 w 21677"/>
              <a:gd name="connsiteY16" fmla="*/ 20406 h 22238"/>
              <a:gd name="connsiteX17" fmla="*/ 0 w 21677"/>
              <a:gd name="connsiteY17" fmla="*/ 20172 h 22238"/>
              <a:gd name="connsiteX18" fmla="*/ 0 w 21677"/>
              <a:gd name="connsiteY18" fmla="*/ 0 h 22238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7876 w 21677"/>
              <a:gd name="connsiteY11" fmla="*/ 21436 h 22391"/>
              <a:gd name="connsiteX12" fmla="*/ 7181 w 21677"/>
              <a:gd name="connsiteY12" fmla="*/ 21437 h 22391"/>
              <a:gd name="connsiteX13" fmla="*/ 4452 w 21677"/>
              <a:gd name="connsiteY13" fmla="*/ 22372 h 22391"/>
              <a:gd name="connsiteX14" fmla="*/ 2315 w 21677"/>
              <a:gd name="connsiteY14" fmla="*/ 21841 h 22391"/>
              <a:gd name="connsiteX15" fmla="*/ 1465 w 21677"/>
              <a:gd name="connsiteY15" fmla="*/ 21436 h 22391"/>
              <a:gd name="connsiteX16" fmla="*/ 821 w 21677"/>
              <a:gd name="connsiteY16" fmla="*/ 20406 h 22391"/>
              <a:gd name="connsiteX17" fmla="*/ 0 w 21677"/>
              <a:gd name="connsiteY17" fmla="*/ 20172 h 22391"/>
              <a:gd name="connsiteX18" fmla="*/ 0 w 21677"/>
              <a:gd name="connsiteY18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7876 w 21677"/>
              <a:gd name="connsiteY11" fmla="*/ 21436 h 22391"/>
              <a:gd name="connsiteX12" fmla="*/ 7181 w 21677"/>
              <a:gd name="connsiteY12" fmla="*/ 21437 h 22391"/>
              <a:gd name="connsiteX13" fmla="*/ 4452 w 21677"/>
              <a:gd name="connsiteY13" fmla="*/ 22372 h 22391"/>
              <a:gd name="connsiteX14" fmla="*/ 2238 w 21677"/>
              <a:gd name="connsiteY14" fmla="*/ 21997 h 22391"/>
              <a:gd name="connsiteX15" fmla="*/ 1465 w 21677"/>
              <a:gd name="connsiteY15" fmla="*/ 21436 h 22391"/>
              <a:gd name="connsiteX16" fmla="*/ 821 w 21677"/>
              <a:gd name="connsiteY16" fmla="*/ 20406 h 22391"/>
              <a:gd name="connsiteX17" fmla="*/ 0 w 21677"/>
              <a:gd name="connsiteY17" fmla="*/ 20172 h 22391"/>
              <a:gd name="connsiteX18" fmla="*/ 0 w 21677"/>
              <a:gd name="connsiteY18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7876 w 21677"/>
              <a:gd name="connsiteY11" fmla="*/ 21436 h 22391"/>
              <a:gd name="connsiteX12" fmla="*/ 7181 w 21677"/>
              <a:gd name="connsiteY12" fmla="*/ 21437 h 22391"/>
              <a:gd name="connsiteX13" fmla="*/ 4452 w 21677"/>
              <a:gd name="connsiteY13" fmla="*/ 22372 h 22391"/>
              <a:gd name="connsiteX14" fmla="*/ 3216 w 21677"/>
              <a:gd name="connsiteY14" fmla="*/ 22029 h 22391"/>
              <a:gd name="connsiteX15" fmla="*/ 2238 w 21677"/>
              <a:gd name="connsiteY15" fmla="*/ 21997 h 22391"/>
              <a:gd name="connsiteX16" fmla="*/ 1465 w 21677"/>
              <a:gd name="connsiteY16" fmla="*/ 21436 h 22391"/>
              <a:gd name="connsiteX17" fmla="*/ 821 w 21677"/>
              <a:gd name="connsiteY17" fmla="*/ 20406 h 22391"/>
              <a:gd name="connsiteX18" fmla="*/ 0 w 21677"/>
              <a:gd name="connsiteY18" fmla="*/ 20172 h 22391"/>
              <a:gd name="connsiteX19" fmla="*/ 0 w 21677"/>
              <a:gd name="connsiteY19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836 w 21677"/>
              <a:gd name="connsiteY10" fmla="*/ 22060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206 w 21677"/>
              <a:gd name="connsiteY8" fmla="*/ 21279 h 22391"/>
              <a:gd name="connsiteX9" fmla="*/ 11867 w 21677"/>
              <a:gd name="connsiteY9" fmla="*/ 21904 h 22391"/>
              <a:gd name="connsiteX10" fmla="*/ 10836 w 21677"/>
              <a:gd name="connsiteY10" fmla="*/ 22060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295 w 21677"/>
              <a:gd name="connsiteY6" fmla="*/ 21311 h 22391"/>
              <a:gd name="connsiteX7" fmla="*/ 14527 w 21677"/>
              <a:gd name="connsiteY7" fmla="*/ 20999 h 22391"/>
              <a:gd name="connsiteX8" fmla="*/ 13206 w 21677"/>
              <a:gd name="connsiteY8" fmla="*/ 21279 h 22391"/>
              <a:gd name="connsiteX9" fmla="*/ 11867 w 21677"/>
              <a:gd name="connsiteY9" fmla="*/ 21904 h 22391"/>
              <a:gd name="connsiteX10" fmla="*/ 10836 w 21677"/>
              <a:gd name="connsiteY10" fmla="*/ 22060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78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821 w 21703"/>
              <a:gd name="connsiteY18" fmla="*/ 20406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78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821 w 21703"/>
              <a:gd name="connsiteY18" fmla="*/ 20406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78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770 w 21703"/>
              <a:gd name="connsiteY18" fmla="*/ 20531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734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770 w 21703"/>
              <a:gd name="connsiteY18" fmla="*/ 20531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3402"/>
              <a:gd name="connsiteX1" fmla="*/ 21600 w 21703"/>
              <a:gd name="connsiteY1" fmla="*/ 0 h 23402"/>
              <a:gd name="connsiteX2" fmla="*/ 21703 w 21703"/>
              <a:gd name="connsiteY2" fmla="*/ 21734 h 23402"/>
              <a:gd name="connsiteX3" fmla="*/ 21074 w 21703"/>
              <a:gd name="connsiteY3" fmla="*/ 21946 h 23402"/>
              <a:gd name="connsiteX4" fmla="*/ 20165 w 21703"/>
              <a:gd name="connsiteY4" fmla="*/ 21904 h 23402"/>
              <a:gd name="connsiteX5" fmla="*/ 19025 w 21703"/>
              <a:gd name="connsiteY5" fmla="*/ 21561 h 23402"/>
              <a:gd name="connsiteX6" fmla="*/ 18012 w 21703"/>
              <a:gd name="connsiteY6" fmla="*/ 21436 h 23402"/>
              <a:gd name="connsiteX7" fmla="*/ 16295 w 21703"/>
              <a:gd name="connsiteY7" fmla="*/ 21311 h 23402"/>
              <a:gd name="connsiteX8" fmla="*/ 14527 w 21703"/>
              <a:gd name="connsiteY8" fmla="*/ 20999 h 23402"/>
              <a:gd name="connsiteX9" fmla="*/ 13206 w 21703"/>
              <a:gd name="connsiteY9" fmla="*/ 21279 h 23402"/>
              <a:gd name="connsiteX10" fmla="*/ 11867 w 21703"/>
              <a:gd name="connsiteY10" fmla="*/ 21904 h 23402"/>
              <a:gd name="connsiteX11" fmla="*/ 10836 w 21703"/>
              <a:gd name="connsiteY11" fmla="*/ 22060 h 23402"/>
              <a:gd name="connsiteX12" fmla="*/ 9472 w 21703"/>
              <a:gd name="connsiteY12" fmla="*/ 21779 h 23402"/>
              <a:gd name="connsiteX13" fmla="*/ 7876 w 21703"/>
              <a:gd name="connsiteY13" fmla="*/ 21436 h 23402"/>
              <a:gd name="connsiteX14" fmla="*/ 7181 w 21703"/>
              <a:gd name="connsiteY14" fmla="*/ 21437 h 23402"/>
              <a:gd name="connsiteX15" fmla="*/ 4452 w 21703"/>
              <a:gd name="connsiteY15" fmla="*/ 22372 h 23402"/>
              <a:gd name="connsiteX16" fmla="*/ 3216 w 21703"/>
              <a:gd name="connsiteY16" fmla="*/ 22029 h 23402"/>
              <a:gd name="connsiteX17" fmla="*/ 2238 w 21703"/>
              <a:gd name="connsiteY17" fmla="*/ 21997 h 23402"/>
              <a:gd name="connsiteX18" fmla="*/ 1465 w 21703"/>
              <a:gd name="connsiteY18" fmla="*/ 21436 h 23402"/>
              <a:gd name="connsiteX19" fmla="*/ 770 w 21703"/>
              <a:gd name="connsiteY19" fmla="*/ 20531 h 23402"/>
              <a:gd name="connsiteX20" fmla="*/ 0 w 21703"/>
              <a:gd name="connsiteY20" fmla="*/ 20172 h 23402"/>
              <a:gd name="connsiteX21" fmla="*/ 0 w 21703"/>
              <a:gd name="connsiteY21" fmla="*/ 0 h 23402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734 h 22391"/>
              <a:gd name="connsiteX3" fmla="*/ 21074 w 21703"/>
              <a:gd name="connsiteY3" fmla="*/ 21946 h 22391"/>
              <a:gd name="connsiteX4" fmla="*/ 20165 w 21703"/>
              <a:gd name="connsiteY4" fmla="*/ 21904 h 22391"/>
              <a:gd name="connsiteX5" fmla="*/ 19025 w 21703"/>
              <a:gd name="connsiteY5" fmla="*/ 21561 h 22391"/>
              <a:gd name="connsiteX6" fmla="*/ 18012 w 21703"/>
              <a:gd name="connsiteY6" fmla="*/ 21436 h 22391"/>
              <a:gd name="connsiteX7" fmla="*/ 16295 w 21703"/>
              <a:gd name="connsiteY7" fmla="*/ 21311 h 22391"/>
              <a:gd name="connsiteX8" fmla="*/ 14527 w 21703"/>
              <a:gd name="connsiteY8" fmla="*/ 20999 h 22391"/>
              <a:gd name="connsiteX9" fmla="*/ 13206 w 21703"/>
              <a:gd name="connsiteY9" fmla="*/ 21279 h 22391"/>
              <a:gd name="connsiteX10" fmla="*/ 11867 w 21703"/>
              <a:gd name="connsiteY10" fmla="*/ 21904 h 22391"/>
              <a:gd name="connsiteX11" fmla="*/ 10836 w 21703"/>
              <a:gd name="connsiteY11" fmla="*/ 22060 h 22391"/>
              <a:gd name="connsiteX12" fmla="*/ 9472 w 21703"/>
              <a:gd name="connsiteY12" fmla="*/ 21779 h 22391"/>
              <a:gd name="connsiteX13" fmla="*/ 7876 w 21703"/>
              <a:gd name="connsiteY13" fmla="*/ 21436 h 22391"/>
              <a:gd name="connsiteX14" fmla="*/ 7181 w 21703"/>
              <a:gd name="connsiteY14" fmla="*/ 21437 h 22391"/>
              <a:gd name="connsiteX15" fmla="*/ 4452 w 21703"/>
              <a:gd name="connsiteY15" fmla="*/ 22372 h 22391"/>
              <a:gd name="connsiteX16" fmla="*/ 3216 w 21703"/>
              <a:gd name="connsiteY16" fmla="*/ 22029 h 22391"/>
              <a:gd name="connsiteX17" fmla="*/ 2238 w 21703"/>
              <a:gd name="connsiteY17" fmla="*/ 21997 h 22391"/>
              <a:gd name="connsiteX18" fmla="*/ 1465 w 21703"/>
              <a:gd name="connsiteY18" fmla="*/ 21436 h 22391"/>
              <a:gd name="connsiteX19" fmla="*/ 770 w 21703"/>
              <a:gd name="connsiteY19" fmla="*/ 20531 h 22391"/>
              <a:gd name="connsiteX20" fmla="*/ 0 w 21703"/>
              <a:gd name="connsiteY20" fmla="*/ 20172 h 22391"/>
              <a:gd name="connsiteX21" fmla="*/ 0 w 21703"/>
              <a:gd name="connsiteY21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57 h 22391"/>
              <a:gd name="connsiteX3" fmla="*/ 21074 w 21703"/>
              <a:gd name="connsiteY3" fmla="*/ 21946 h 22391"/>
              <a:gd name="connsiteX4" fmla="*/ 20165 w 21703"/>
              <a:gd name="connsiteY4" fmla="*/ 21904 h 22391"/>
              <a:gd name="connsiteX5" fmla="*/ 19025 w 21703"/>
              <a:gd name="connsiteY5" fmla="*/ 21561 h 22391"/>
              <a:gd name="connsiteX6" fmla="*/ 18012 w 21703"/>
              <a:gd name="connsiteY6" fmla="*/ 21436 h 22391"/>
              <a:gd name="connsiteX7" fmla="*/ 16295 w 21703"/>
              <a:gd name="connsiteY7" fmla="*/ 21311 h 22391"/>
              <a:gd name="connsiteX8" fmla="*/ 14527 w 21703"/>
              <a:gd name="connsiteY8" fmla="*/ 20999 h 22391"/>
              <a:gd name="connsiteX9" fmla="*/ 13206 w 21703"/>
              <a:gd name="connsiteY9" fmla="*/ 21279 h 22391"/>
              <a:gd name="connsiteX10" fmla="*/ 11867 w 21703"/>
              <a:gd name="connsiteY10" fmla="*/ 21904 h 22391"/>
              <a:gd name="connsiteX11" fmla="*/ 10836 w 21703"/>
              <a:gd name="connsiteY11" fmla="*/ 22060 h 22391"/>
              <a:gd name="connsiteX12" fmla="*/ 9472 w 21703"/>
              <a:gd name="connsiteY12" fmla="*/ 21779 h 22391"/>
              <a:gd name="connsiteX13" fmla="*/ 7876 w 21703"/>
              <a:gd name="connsiteY13" fmla="*/ 21436 h 22391"/>
              <a:gd name="connsiteX14" fmla="*/ 7181 w 21703"/>
              <a:gd name="connsiteY14" fmla="*/ 21437 h 22391"/>
              <a:gd name="connsiteX15" fmla="*/ 4452 w 21703"/>
              <a:gd name="connsiteY15" fmla="*/ 22372 h 22391"/>
              <a:gd name="connsiteX16" fmla="*/ 3216 w 21703"/>
              <a:gd name="connsiteY16" fmla="*/ 22029 h 22391"/>
              <a:gd name="connsiteX17" fmla="*/ 2238 w 21703"/>
              <a:gd name="connsiteY17" fmla="*/ 21997 h 22391"/>
              <a:gd name="connsiteX18" fmla="*/ 1465 w 21703"/>
              <a:gd name="connsiteY18" fmla="*/ 21436 h 22391"/>
              <a:gd name="connsiteX19" fmla="*/ 770 w 21703"/>
              <a:gd name="connsiteY19" fmla="*/ 20531 h 22391"/>
              <a:gd name="connsiteX20" fmla="*/ 0 w 21703"/>
              <a:gd name="connsiteY20" fmla="*/ 20172 h 22391"/>
              <a:gd name="connsiteX21" fmla="*/ 0 w 21703"/>
              <a:gd name="connsiteY21" fmla="*/ 0 h 22391"/>
              <a:gd name="connsiteX0" fmla="*/ 0 w 21703"/>
              <a:gd name="connsiteY0" fmla="*/ 62 h 22453"/>
              <a:gd name="connsiteX1" fmla="*/ 21677 w 21703"/>
              <a:gd name="connsiteY1" fmla="*/ 0 h 22453"/>
              <a:gd name="connsiteX2" fmla="*/ 21703 w 21703"/>
              <a:gd name="connsiteY2" fmla="*/ 21919 h 22453"/>
              <a:gd name="connsiteX3" fmla="*/ 21074 w 21703"/>
              <a:gd name="connsiteY3" fmla="*/ 22008 h 22453"/>
              <a:gd name="connsiteX4" fmla="*/ 20165 w 21703"/>
              <a:gd name="connsiteY4" fmla="*/ 21966 h 22453"/>
              <a:gd name="connsiteX5" fmla="*/ 19025 w 21703"/>
              <a:gd name="connsiteY5" fmla="*/ 21623 h 22453"/>
              <a:gd name="connsiteX6" fmla="*/ 18012 w 21703"/>
              <a:gd name="connsiteY6" fmla="*/ 21498 h 22453"/>
              <a:gd name="connsiteX7" fmla="*/ 16295 w 21703"/>
              <a:gd name="connsiteY7" fmla="*/ 21373 h 22453"/>
              <a:gd name="connsiteX8" fmla="*/ 14527 w 21703"/>
              <a:gd name="connsiteY8" fmla="*/ 21061 h 22453"/>
              <a:gd name="connsiteX9" fmla="*/ 13206 w 21703"/>
              <a:gd name="connsiteY9" fmla="*/ 21341 h 22453"/>
              <a:gd name="connsiteX10" fmla="*/ 11867 w 21703"/>
              <a:gd name="connsiteY10" fmla="*/ 21966 h 22453"/>
              <a:gd name="connsiteX11" fmla="*/ 10836 w 21703"/>
              <a:gd name="connsiteY11" fmla="*/ 22122 h 22453"/>
              <a:gd name="connsiteX12" fmla="*/ 9472 w 21703"/>
              <a:gd name="connsiteY12" fmla="*/ 21841 h 22453"/>
              <a:gd name="connsiteX13" fmla="*/ 7876 w 21703"/>
              <a:gd name="connsiteY13" fmla="*/ 21498 h 22453"/>
              <a:gd name="connsiteX14" fmla="*/ 7181 w 21703"/>
              <a:gd name="connsiteY14" fmla="*/ 21499 h 22453"/>
              <a:gd name="connsiteX15" fmla="*/ 4452 w 21703"/>
              <a:gd name="connsiteY15" fmla="*/ 22434 h 22453"/>
              <a:gd name="connsiteX16" fmla="*/ 3216 w 21703"/>
              <a:gd name="connsiteY16" fmla="*/ 22091 h 22453"/>
              <a:gd name="connsiteX17" fmla="*/ 2238 w 21703"/>
              <a:gd name="connsiteY17" fmla="*/ 22059 h 22453"/>
              <a:gd name="connsiteX18" fmla="*/ 1465 w 21703"/>
              <a:gd name="connsiteY18" fmla="*/ 21498 h 22453"/>
              <a:gd name="connsiteX19" fmla="*/ 770 w 21703"/>
              <a:gd name="connsiteY19" fmla="*/ 20593 h 22453"/>
              <a:gd name="connsiteX20" fmla="*/ 0 w 21703"/>
              <a:gd name="connsiteY20" fmla="*/ 20234 h 22453"/>
              <a:gd name="connsiteX21" fmla="*/ 0 w 21703"/>
              <a:gd name="connsiteY21" fmla="*/ 62 h 22453"/>
              <a:gd name="connsiteX0" fmla="*/ 0 w 21703"/>
              <a:gd name="connsiteY0" fmla="*/ 62 h 22453"/>
              <a:gd name="connsiteX1" fmla="*/ 21677 w 21703"/>
              <a:gd name="connsiteY1" fmla="*/ 0 h 22453"/>
              <a:gd name="connsiteX2" fmla="*/ 21703 w 21703"/>
              <a:gd name="connsiteY2" fmla="*/ 21888 h 22453"/>
              <a:gd name="connsiteX3" fmla="*/ 21074 w 21703"/>
              <a:gd name="connsiteY3" fmla="*/ 22008 h 22453"/>
              <a:gd name="connsiteX4" fmla="*/ 20165 w 21703"/>
              <a:gd name="connsiteY4" fmla="*/ 21966 h 22453"/>
              <a:gd name="connsiteX5" fmla="*/ 19025 w 21703"/>
              <a:gd name="connsiteY5" fmla="*/ 21623 h 22453"/>
              <a:gd name="connsiteX6" fmla="*/ 18012 w 21703"/>
              <a:gd name="connsiteY6" fmla="*/ 21498 h 22453"/>
              <a:gd name="connsiteX7" fmla="*/ 16295 w 21703"/>
              <a:gd name="connsiteY7" fmla="*/ 21373 h 22453"/>
              <a:gd name="connsiteX8" fmla="*/ 14527 w 21703"/>
              <a:gd name="connsiteY8" fmla="*/ 21061 h 22453"/>
              <a:gd name="connsiteX9" fmla="*/ 13206 w 21703"/>
              <a:gd name="connsiteY9" fmla="*/ 21341 h 22453"/>
              <a:gd name="connsiteX10" fmla="*/ 11867 w 21703"/>
              <a:gd name="connsiteY10" fmla="*/ 21966 h 22453"/>
              <a:gd name="connsiteX11" fmla="*/ 10836 w 21703"/>
              <a:gd name="connsiteY11" fmla="*/ 22122 h 22453"/>
              <a:gd name="connsiteX12" fmla="*/ 9472 w 21703"/>
              <a:gd name="connsiteY12" fmla="*/ 21841 h 22453"/>
              <a:gd name="connsiteX13" fmla="*/ 7876 w 21703"/>
              <a:gd name="connsiteY13" fmla="*/ 21498 h 22453"/>
              <a:gd name="connsiteX14" fmla="*/ 7181 w 21703"/>
              <a:gd name="connsiteY14" fmla="*/ 21499 h 22453"/>
              <a:gd name="connsiteX15" fmla="*/ 4452 w 21703"/>
              <a:gd name="connsiteY15" fmla="*/ 22434 h 22453"/>
              <a:gd name="connsiteX16" fmla="*/ 3216 w 21703"/>
              <a:gd name="connsiteY16" fmla="*/ 22091 h 22453"/>
              <a:gd name="connsiteX17" fmla="*/ 2238 w 21703"/>
              <a:gd name="connsiteY17" fmla="*/ 22059 h 22453"/>
              <a:gd name="connsiteX18" fmla="*/ 1465 w 21703"/>
              <a:gd name="connsiteY18" fmla="*/ 21498 h 22453"/>
              <a:gd name="connsiteX19" fmla="*/ 770 w 21703"/>
              <a:gd name="connsiteY19" fmla="*/ 20593 h 22453"/>
              <a:gd name="connsiteX20" fmla="*/ 0 w 21703"/>
              <a:gd name="connsiteY20" fmla="*/ 20234 h 22453"/>
              <a:gd name="connsiteX21" fmla="*/ 0 w 21703"/>
              <a:gd name="connsiteY21" fmla="*/ 62 h 22453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122 h 22452"/>
              <a:gd name="connsiteX12" fmla="*/ 9472 w 21703"/>
              <a:gd name="connsiteY12" fmla="*/ 21841 h 22452"/>
              <a:gd name="connsiteX13" fmla="*/ 7876 w 21703"/>
              <a:gd name="connsiteY13" fmla="*/ 21498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122 h 22452"/>
              <a:gd name="connsiteX12" fmla="*/ 9472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12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755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755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31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755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638 w 21703"/>
              <a:gd name="connsiteY19" fmla="*/ 20433 h 22452"/>
              <a:gd name="connsiteX20" fmla="*/ 0 w 21703"/>
              <a:gd name="connsiteY20" fmla="*/ 20314 h 22452"/>
              <a:gd name="connsiteX21" fmla="*/ 0 w 21703"/>
              <a:gd name="connsiteY21" fmla="*/ 62 h 22452"/>
              <a:gd name="connsiteX0" fmla="*/ 0 w 21703"/>
              <a:gd name="connsiteY0" fmla="*/ 62 h 22348"/>
              <a:gd name="connsiteX1" fmla="*/ 21677 w 21703"/>
              <a:gd name="connsiteY1" fmla="*/ 0 h 22348"/>
              <a:gd name="connsiteX2" fmla="*/ 21703 w 21703"/>
              <a:gd name="connsiteY2" fmla="*/ 21755 h 22348"/>
              <a:gd name="connsiteX3" fmla="*/ 21074 w 21703"/>
              <a:gd name="connsiteY3" fmla="*/ 22008 h 22348"/>
              <a:gd name="connsiteX4" fmla="*/ 20165 w 21703"/>
              <a:gd name="connsiteY4" fmla="*/ 21966 h 22348"/>
              <a:gd name="connsiteX5" fmla="*/ 19025 w 21703"/>
              <a:gd name="connsiteY5" fmla="*/ 21676 h 22348"/>
              <a:gd name="connsiteX6" fmla="*/ 18012 w 21703"/>
              <a:gd name="connsiteY6" fmla="*/ 21498 h 22348"/>
              <a:gd name="connsiteX7" fmla="*/ 16295 w 21703"/>
              <a:gd name="connsiteY7" fmla="*/ 21373 h 22348"/>
              <a:gd name="connsiteX8" fmla="*/ 14527 w 21703"/>
              <a:gd name="connsiteY8" fmla="*/ 21061 h 22348"/>
              <a:gd name="connsiteX9" fmla="*/ 13206 w 21703"/>
              <a:gd name="connsiteY9" fmla="*/ 21341 h 22348"/>
              <a:gd name="connsiteX10" fmla="*/ 11867 w 21703"/>
              <a:gd name="connsiteY10" fmla="*/ 21913 h 22348"/>
              <a:gd name="connsiteX11" fmla="*/ 10836 w 21703"/>
              <a:gd name="connsiteY11" fmla="*/ 22042 h 22348"/>
              <a:gd name="connsiteX12" fmla="*/ 9494 w 21703"/>
              <a:gd name="connsiteY12" fmla="*/ 21841 h 22348"/>
              <a:gd name="connsiteX13" fmla="*/ 8314 w 21703"/>
              <a:gd name="connsiteY13" fmla="*/ 21525 h 22348"/>
              <a:gd name="connsiteX14" fmla="*/ 7181 w 21703"/>
              <a:gd name="connsiteY14" fmla="*/ 21446 h 22348"/>
              <a:gd name="connsiteX15" fmla="*/ 4627 w 21703"/>
              <a:gd name="connsiteY15" fmla="*/ 22328 h 22348"/>
              <a:gd name="connsiteX16" fmla="*/ 3216 w 21703"/>
              <a:gd name="connsiteY16" fmla="*/ 22091 h 22348"/>
              <a:gd name="connsiteX17" fmla="*/ 2238 w 21703"/>
              <a:gd name="connsiteY17" fmla="*/ 22059 h 22348"/>
              <a:gd name="connsiteX18" fmla="*/ 1465 w 21703"/>
              <a:gd name="connsiteY18" fmla="*/ 21498 h 22348"/>
              <a:gd name="connsiteX19" fmla="*/ 638 w 21703"/>
              <a:gd name="connsiteY19" fmla="*/ 20433 h 22348"/>
              <a:gd name="connsiteX20" fmla="*/ 0 w 21703"/>
              <a:gd name="connsiteY20" fmla="*/ 20314 h 22348"/>
              <a:gd name="connsiteX21" fmla="*/ 0 w 21703"/>
              <a:gd name="connsiteY21" fmla="*/ 62 h 22348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206 w 21703"/>
              <a:gd name="connsiteY9" fmla="*/ 21341 h 22427"/>
              <a:gd name="connsiteX10" fmla="*/ 11867 w 21703"/>
              <a:gd name="connsiteY10" fmla="*/ 21913 h 22427"/>
              <a:gd name="connsiteX11" fmla="*/ 10836 w 21703"/>
              <a:gd name="connsiteY11" fmla="*/ 22042 h 22427"/>
              <a:gd name="connsiteX12" fmla="*/ 9494 w 21703"/>
              <a:gd name="connsiteY12" fmla="*/ 21841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206 w 21703"/>
              <a:gd name="connsiteY9" fmla="*/ 21341 h 22427"/>
              <a:gd name="connsiteX10" fmla="*/ 11867 w 21703"/>
              <a:gd name="connsiteY10" fmla="*/ 21913 h 22427"/>
              <a:gd name="connsiteX11" fmla="*/ 10836 w 21703"/>
              <a:gd name="connsiteY11" fmla="*/ 22042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206 w 21703"/>
              <a:gd name="connsiteY9" fmla="*/ 21341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525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525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893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525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20 w 21736"/>
              <a:gd name="connsiteY7" fmla="*/ 21320 h 22427"/>
              <a:gd name="connsiteX8" fmla="*/ 14527 w 21736"/>
              <a:gd name="connsiteY8" fmla="*/ 21061 h 22427"/>
              <a:gd name="connsiteX9" fmla="*/ 13403 w 21736"/>
              <a:gd name="connsiteY9" fmla="*/ 21208 h 22427"/>
              <a:gd name="connsiteX10" fmla="*/ 11867 w 21736"/>
              <a:gd name="connsiteY10" fmla="*/ 21913 h 22427"/>
              <a:gd name="connsiteX11" fmla="*/ 10770 w 21736"/>
              <a:gd name="connsiteY11" fmla="*/ 22015 h 22427"/>
              <a:gd name="connsiteX12" fmla="*/ 9516 w 21736"/>
              <a:gd name="connsiteY12" fmla="*/ 21788 h 22427"/>
              <a:gd name="connsiteX13" fmla="*/ 8314 w 21736"/>
              <a:gd name="connsiteY13" fmla="*/ 21525 h 22427"/>
              <a:gd name="connsiteX14" fmla="*/ 7181 w 21736"/>
              <a:gd name="connsiteY14" fmla="*/ 21446 h 22427"/>
              <a:gd name="connsiteX15" fmla="*/ 4430 w 21736"/>
              <a:gd name="connsiteY15" fmla="*/ 22408 h 22427"/>
              <a:gd name="connsiteX16" fmla="*/ 3216 w 21736"/>
              <a:gd name="connsiteY16" fmla="*/ 22091 h 22427"/>
              <a:gd name="connsiteX17" fmla="*/ 2238 w 21736"/>
              <a:gd name="connsiteY17" fmla="*/ 22059 h 22427"/>
              <a:gd name="connsiteX18" fmla="*/ 1465 w 21736"/>
              <a:gd name="connsiteY18" fmla="*/ 21498 h 22427"/>
              <a:gd name="connsiteX19" fmla="*/ 638 w 21736"/>
              <a:gd name="connsiteY19" fmla="*/ 20433 h 22427"/>
              <a:gd name="connsiteX20" fmla="*/ 0 w 21736"/>
              <a:gd name="connsiteY20" fmla="*/ 20314 h 22427"/>
              <a:gd name="connsiteX21" fmla="*/ 0 w 21736"/>
              <a:gd name="connsiteY21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20 w 21736"/>
              <a:gd name="connsiteY7" fmla="*/ 21320 h 22427"/>
              <a:gd name="connsiteX8" fmla="*/ 14527 w 21736"/>
              <a:gd name="connsiteY8" fmla="*/ 21061 h 22427"/>
              <a:gd name="connsiteX9" fmla="*/ 13403 w 21736"/>
              <a:gd name="connsiteY9" fmla="*/ 21208 h 22427"/>
              <a:gd name="connsiteX10" fmla="*/ 11867 w 21736"/>
              <a:gd name="connsiteY10" fmla="*/ 21913 h 22427"/>
              <a:gd name="connsiteX11" fmla="*/ 10770 w 21736"/>
              <a:gd name="connsiteY11" fmla="*/ 22015 h 22427"/>
              <a:gd name="connsiteX12" fmla="*/ 9516 w 21736"/>
              <a:gd name="connsiteY12" fmla="*/ 21788 h 22427"/>
              <a:gd name="connsiteX13" fmla="*/ 8314 w 21736"/>
              <a:gd name="connsiteY13" fmla="*/ 21525 h 22427"/>
              <a:gd name="connsiteX14" fmla="*/ 7181 w 21736"/>
              <a:gd name="connsiteY14" fmla="*/ 21446 h 22427"/>
              <a:gd name="connsiteX15" fmla="*/ 4430 w 21736"/>
              <a:gd name="connsiteY15" fmla="*/ 22408 h 22427"/>
              <a:gd name="connsiteX16" fmla="*/ 3216 w 21736"/>
              <a:gd name="connsiteY16" fmla="*/ 22091 h 22427"/>
              <a:gd name="connsiteX17" fmla="*/ 2238 w 21736"/>
              <a:gd name="connsiteY17" fmla="*/ 22059 h 22427"/>
              <a:gd name="connsiteX18" fmla="*/ 1465 w 21736"/>
              <a:gd name="connsiteY18" fmla="*/ 21498 h 22427"/>
              <a:gd name="connsiteX19" fmla="*/ 638 w 21736"/>
              <a:gd name="connsiteY19" fmla="*/ 20433 h 22427"/>
              <a:gd name="connsiteX20" fmla="*/ 0 w 21736"/>
              <a:gd name="connsiteY20" fmla="*/ 20314 h 22427"/>
              <a:gd name="connsiteX21" fmla="*/ 0 w 21736"/>
              <a:gd name="connsiteY21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20 w 21736"/>
              <a:gd name="connsiteY7" fmla="*/ 21320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97 w 21736"/>
              <a:gd name="connsiteY7" fmla="*/ 21267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271 w 21736"/>
              <a:gd name="connsiteY12" fmla="*/ 22010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88 h 22427"/>
              <a:gd name="connsiteX24" fmla="*/ 0 w 21736"/>
              <a:gd name="connsiteY24" fmla="*/ 62 h 22427"/>
              <a:gd name="connsiteX0" fmla="*/ 0 w 21751"/>
              <a:gd name="connsiteY0" fmla="*/ 62 h 22427"/>
              <a:gd name="connsiteX1" fmla="*/ 21747 w 21751"/>
              <a:gd name="connsiteY1" fmla="*/ 0 h 22427"/>
              <a:gd name="connsiteX2" fmla="*/ 21736 w 21751"/>
              <a:gd name="connsiteY2" fmla="*/ 21826 h 22427"/>
              <a:gd name="connsiteX3" fmla="*/ 21074 w 21751"/>
              <a:gd name="connsiteY3" fmla="*/ 22008 h 22427"/>
              <a:gd name="connsiteX4" fmla="*/ 20165 w 21751"/>
              <a:gd name="connsiteY4" fmla="*/ 21966 h 22427"/>
              <a:gd name="connsiteX5" fmla="*/ 19025 w 21751"/>
              <a:gd name="connsiteY5" fmla="*/ 21676 h 22427"/>
              <a:gd name="connsiteX6" fmla="*/ 17880 w 21751"/>
              <a:gd name="connsiteY6" fmla="*/ 21472 h 22427"/>
              <a:gd name="connsiteX7" fmla="*/ 16197 w 21751"/>
              <a:gd name="connsiteY7" fmla="*/ 21294 h 22427"/>
              <a:gd name="connsiteX8" fmla="*/ 15455 w 21751"/>
              <a:gd name="connsiteY8" fmla="*/ 21132 h 22427"/>
              <a:gd name="connsiteX9" fmla="*/ 14527 w 21751"/>
              <a:gd name="connsiteY9" fmla="*/ 21061 h 22427"/>
              <a:gd name="connsiteX10" fmla="*/ 13403 w 21751"/>
              <a:gd name="connsiteY10" fmla="*/ 21208 h 22427"/>
              <a:gd name="connsiteX11" fmla="*/ 12065 w 21751"/>
              <a:gd name="connsiteY11" fmla="*/ 21833 h 22427"/>
              <a:gd name="connsiteX12" fmla="*/ 11271 w 21751"/>
              <a:gd name="connsiteY12" fmla="*/ 22010 h 22427"/>
              <a:gd name="connsiteX13" fmla="*/ 10715 w 21751"/>
              <a:gd name="connsiteY13" fmla="*/ 21962 h 22427"/>
              <a:gd name="connsiteX14" fmla="*/ 9516 w 21751"/>
              <a:gd name="connsiteY14" fmla="*/ 21788 h 22427"/>
              <a:gd name="connsiteX15" fmla="*/ 8314 w 21751"/>
              <a:gd name="connsiteY15" fmla="*/ 21525 h 22427"/>
              <a:gd name="connsiteX16" fmla="*/ 7181 w 21751"/>
              <a:gd name="connsiteY16" fmla="*/ 21446 h 22427"/>
              <a:gd name="connsiteX17" fmla="*/ 4430 w 21751"/>
              <a:gd name="connsiteY17" fmla="*/ 22408 h 22427"/>
              <a:gd name="connsiteX18" fmla="*/ 3458 w 21751"/>
              <a:gd name="connsiteY18" fmla="*/ 22131 h 22427"/>
              <a:gd name="connsiteX19" fmla="*/ 2194 w 21751"/>
              <a:gd name="connsiteY19" fmla="*/ 21979 h 22427"/>
              <a:gd name="connsiteX20" fmla="*/ 1465 w 21751"/>
              <a:gd name="connsiteY20" fmla="*/ 21498 h 22427"/>
              <a:gd name="connsiteX21" fmla="*/ 880 w 21751"/>
              <a:gd name="connsiteY21" fmla="*/ 20646 h 22427"/>
              <a:gd name="connsiteX22" fmla="*/ 346 w 21751"/>
              <a:gd name="connsiteY22" fmla="*/ 20334 h 22427"/>
              <a:gd name="connsiteX23" fmla="*/ 0 w 21751"/>
              <a:gd name="connsiteY23" fmla="*/ 20288 h 22427"/>
              <a:gd name="connsiteX24" fmla="*/ 0 w 21751"/>
              <a:gd name="connsiteY24" fmla="*/ 62 h 22427"/>
              <a:gd name="connsiteX0" fmla="*/ 0 w 21751"/>
              <a:gd name="connsiteY0" fmla="*/ 62 h 22427"/>
              <a:gd name="connsiteX1" fmla="*/ 21747 w 21751"/>
              <a:gd name="connsiteY1" fmla="*/ 0 h 22427"/>
              <a:gd name="connsiteX2" fmla="*/ 21736 w 21751"/>
              <a:gd name="connsiteY2" fmla="*/ 21769 h 22427"/>
              <a:gd name="connsiteX3" fmla="*/ 21074 w 21751"/>
              <a:gd name="connsiteY3" fmla="*/ 22008 h 22427"/>
              <a:gd name="connsiteX4" fmla="*/ 20165 w 21751"/>
              <a:gd name="connsiteY4" fmla="*/ 21966 h 22427"/>
              <a:gd name="connsiteX5" fmla="*/ 19025 w 21751"/>
              <a:gd name="connsiteY5" fmla="*/ 21676 h 22427"/>
              <a:gd name="connsiteX6" fmla="*/ 17880 w 21751"/>
              <a:gd name="connsiteY6" fmla="*/ 21472 h 22427"/>
              <a:gd name="connsiteX7" fmla="*/ 16197 w 21751"/>
              <a:gd name="connsiteY7" fmla="*/ 21294 h 22427"/>
              <a:gd name="connsiteX8" fmla="*/ 15455 w 21751"/>
              <a:gd name="connsiteY8" fmla="*/ 21132 h 22427"/>
              <a:gd name="connsiteX9" fmla="*/ 14527 w 21751"/>
              <a:gd name="connsiteY9" fmla="*/ 21061 h 22427"/>
              <a:gd name="connsiteX10" fmla="*/ 13403 w 21751"/>
              <a:gd name="connsiteY10" fmla="*/ 21208 h 22427"/>
              <a:gd name="connsiteX11" fmla="*/ 12065 w 21751"/>
              <a:gd name="connsiteY11" fmla="*/ 21833 h 22427"/>
              <a:gd name="connsiteX12" fmla="*/ 11271 w 21751"/>
              <a:gd name="connsiteY12" fmla="*/ 22010 h 22427"/>
              <a:gd name="connsiteX13" fmla="*/ 10715 w 21751"/>
              <a:gd name="connsiteY13" fmla="*/ 21962 h 22427"/>
              <a:gd name="connsiteX14" fmla="*/ 9516 w 21751"/>
              <a:gd name="connsiteY14" fmla="*/ 21788 h 22427"/>
              <a:gd name="connsiteX15" fmla="*/ 8314 w 21751"/>
              <a:gd name="connsiteY15" fmla="*/ 21525 h 22427"/>
              <a:gd name="connsiteX16" fmla="*/ 7181 w 21751"/>
              <a:gd name="connsiteY16" fmla="*/ 21446 h 22427"/>
              <a:gd name="connsiteX17" fmla="*/ 4430 w 21751"/>
              <a:gd name="connsiteY17" fmla="*/ 22408 h 22427"/>
              <a:gd name="connsiteX18" fmla="*/ 3458 w 21751"/>
              <a:gd name="connsiteY18" fmla="*/ 22131 h 22427"/>
              <a:gd name="connsiteX19" fmla="*/ 2194 w 21751"/>
              <a:gd name="connsiteY19" fmla="*/ 21979 h 22427"/>
              <a:gd name="connsiteX20" fmla="*/ 1465 w 21751"/>
              <a:gd name="connsiteY20" fmla="*/ 21498 h 22427"/>
              <a:gd name="connsiteX21" fmla="*/ 880 w 21751"/>
              <a:gd name="connsiteY21" fmla="*/ 20646 h 22427"/>
              <a:gd name="connsiteX22" fmla="*/ 346 w 21751"/>
              <a:gd name="connsiteY22" fmla="*/ 20334 h 22427"/>
              <a:gd name="connsiteX23" fmla="*/ 0 w 21751"/>
              <a:gd name="connsiteY23" fmla="*/ 20288 h 22427"/>
              <a:gd name="connsiteX24" fmla="*/ 0 w 21751"/>
              <a:gd name="connsiteY24" fmla="*/ 62 h 22427"/>
              <a:gd name="connsiteX0" fmla="*/ 0 w 21751"/>
              <a:gd name="connsiteY0" fmla="*/ 62 h 22427"/>
              <a:gd name="connsiteX1" fmla="*/ 21747 w 21751"/>
              <a:gd name="connsiteY1" fmla="*/ 0 h 22427"/>
              <a:gd name="connsiteX2" fmla="*/ 21736 w 21751"/>
              <a:gd name="connsiteY2" fmla="*/ 21834 h 22427"/>
              <a:gd name="connsiteX3" fmla="*/ 21074 w 21751"/>
              <a:gd name="connsiteY3" fmla="*/ 22008 h 22427"/>
              <a:gd name="connsiteX4" fmla="*/ 20165 w 21751"/>
              <a:gd name="connsiteY4" fmla="*/ 21966 h 22427"/>
              <a:gd name="connsiteX5" fmla="*/ 19025 w 21751"/>
              <a:gd name="connsiteY5" fmla="*/ 21676 h 22427"/>
              <a:gd name="connsiteX6" fmla="*/ 17880 w 21751"/>
              <a:gd name="connsiteY6" fmla="*/ 21472 h 22427"/>
              <a:gd name="connsiteX7" fmla="*/ 16197 w 21751"/>
              <a:gd name="connsiteY7" fmla="*/ 21294 h 22427"/>
              <a:gd name="connsiteX8" fmla="*/ 15455 w 21751"/>
              <a:gd name="connsiteY8" fmla="*/ 21132 h 22427"/>
              <a:gd name="connsiteX9" fmla="*/ 14527 w 21751"/>
              <a:gd name="connsiteY9" fmla="*/ 21061 h 22427"/>
              <a:gd name="connsiteX10" fmla="*/ 13403 w 21751"/>
              <a:gd name="connsiteY10" fmla="*/ 21208 h 22427"/>
              <a:gd name="connsiteX11" fmla="*/ 12065 w 21751"/>
              <a:gd name="connsiteY11" fmla="*/ 21833 h 22427"/>
              <a:gd name="connsiteX12" fmla="*/ 11271 w 21751"/>
              <a:gd name="connsiteY12" fmla="*/ 22010 h 22427"/>
              <a:gd name="connsiteX13" fmla="*/ 10715 w 21751"/>
              <a:gd name="connsiteY13" fmla="*/ 21962 h 22427"/>
              <a:gd name="connsiteX14" fmla="*/ 9516 w 21751"/>
              <a:gd name="connsiteY14" fmla="*/ 21788 h 22427"/>
              <a:gd name="connsiteX15" fmla="*/ 8314 w 21751"/>
              <a:gd name="connsiteY15" fmla="*/ 21525 h 22427"/>
              <a:gd name="connsiteX16" fmla="*/ 7181 w 21751"/>
              <a:gd name="connsiteY16" fmla="*/ 21446 h 22427"/>
              <a:gd name="connsiteX17" fmla="*/ 4430 w 21751"/>
              <a:gd name="connsiteY17" fmla="*/ 22408 h 22427"/>
              <a:gd name="connsiteX18" fmla="*/ 3458 w 21751"/>
              <a:gd name="connsiteY18" fmla="*/ 22131 h 22427"/>
              <a:gd name="connsiteX19" fmla="*/ 2194 w 21751"/>
              <a:gd name="connsiteY19" fmla="*/ 21979 h 22427"/>
              <a:gd name="connsiteX20" fmla="*/ 1465 w 21751"/>
              <a:gd name="connsiteY20" fmla="*/ 21498 h 22427"/>
              <a:gd name="connsiteX21" fmla="*/ 880 w 21751"/>
              <a:gd name="connsiteY21" fmla="*/ 20646 h 22427"/>
              <a:gd name="connsiteX22" fmla="*/ 346 w 21751"/>
              <a:gd name="connsiteY22" fmla="*/ 20334 h 22427"/>
              <a:gd name="connsiteX23" fmla="*/ 0 w 21751"/>
              <a:gd name="connsiteY23" fmla="*/ 20288 h 22427"/>
              <a:gd name="connsiteX24" fmla="*/ 0 w 21751"/>
              <a:gd name="connsiteY24" fmla="*/ 62 h 22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1751" h="22427">
                <a:moveTo>
                  <a:pt x="0" y="62"/>
                </a:moveTo>
                <a:lnTo>
                  <a:pt x="21747" y="0"/>
                </a:lnTo>
                <a:cubicBezTo>
                  <a:pt x="21767" y="7275"/>
                  <a:pt x="21716" y="14559"/>
                  <a:pt x="21736" y="21834"/>
                </a:cubicBezTo>
                <a:lnTo>
                  <a:pt x="21074" y="22008"/>
                </a:lnTo>
                <a:cubicBezTo>
                  <a:pt x="20818" y="22036"/>
                  <a:pt x="20495" y="22013"/>
                  <a:pt x="20165" y="21966"/>
                </a:cubicBezTo>
                <a:cubicBezTo>
                  <a:pt x="19785" y="21893"/>
                  <a:pt x="19405" y="21749"/>
                  <a:pt x="19025" y="21676"/>
                </a:cubicBezTo>
                <a:lnTo>
                  <a:pt x="17880" y="21472"/>
                </a:lnTo>
                <a:cubicBezTo>
                  <a:pt x="17198" y="21448"/>
                  <a:pt x="17109" y="21477"/>
                  <a:pt x="16197" y="21294"/>
                </a:cubicBezTo>
                <a:cubicBezTo>
                  <a:pt x="15771" y="21238"/>
                  <a:pt x="15720" y="21175"/>
                  <a:pt x="15455" y="21132"/>
                </a:cubicBezTo>
                <a:cubicBezTo>
                  <a:pt x="15190" y="21089"/>
                  <a:pt x="14869" y="21057"/>
                  <a:pt x="14527" y="21061"/>
                </a:cubicBezTo>
                <a:cubicBezTo>
                  <a:pt x="13662" y="21087"/>
                  <a:pt x="14001" y="21073"/>
                  <a:pt x="13403" y="21208"/>
                </a:cubicBezTo>
                <a:cubicBezTo>
                  <a:pt x="13068" y="21281"/>
                  <a:pt x="12400" y="21760"/>
                  <a:pt x="12065" y="21833"/>
                </a:cubicBezTo>
                <a:cubicBezTo>
                  <a:pt x="11721" y="21965"/>
                  <a:pt x="11454" y="21993"/>
                  <a:pt x="11271" y="22010"/>
                </a:cubicBezTo>
                <a:cubicBezTo>
                  <a:pt x="11088" y="22027"/>
                  <a:pt x="11018" y="21997"/>
                  <a:pt x="10715" y="21962"/>
                </a:cubicBezTo>
                <a:cubicBezTo>
                  <a:pt x="10316" y="21936"/>
                  <a:pt x="10027" y="21866"/>
                  <a:pt x="9516" y="21788"/>
                </a:cubicBezTo>
                <a:cubicBezTo>
                  <a:pt x="9006" y="21710"/>
                  <a:pt x="8696" y="21577"/>
                  <a:pt x="8314" y="21525"/>
                </a:cubicBezTo>
                <a:cubicBezTo>
                  <a:pt x="7932" y="21473"/>
                  <a:pt x="7747" y="21337"/>
                  <a:pt x="7181" y="21446"/>
                </a:cubicBezTo>
                <a:cubicBezTo>
                  <a:pt x="6108" y="21446"/>
                  <a:pt x="5648" y="22587"/>
                  <a:pt x="4430" y="22408"/>
                </a:cubicBezTo>
                <a:lnTo>
                  <a:pt x="3458" y="22131"/>
                </a:lnTo>
                <a:lnTo>
                  <a:pt x="2194" y="21979"/>
                </a:lnTo>
                <a:cubicBezTo>
                  <a:pt x="1709" y="21802"/>
                  <a:pt x="1714" y="21737"/>
                  <a:pt x="1465" y="21498"/>
                </a:cubicBezTo>
                <a:cubicBezTo>
                  <a:pt x="1216" y="21259"/>
                  <a:pt x="1068" y="20835"/>
                  <a:pt x="880" y="20646"/>
                </a:cubicBezTo>
                <a:cubicBezTo>
                  <a:pt x="693" y="20452"/>
                  <a:pt x="493" y="20401"/>
                  <a:pt x="346" y="20334"/>
                </a:cubicBezTo>
                <a:lnTo>
                  <a:pt x="0" y="20288"/>
                </a:lnTo>
                <a:lnTo>
                  <a:pt x="0" y="62"/>
                </a:lnTo>
                <a:close/>
              </a:path>
            </a:pathLst>
          </a:custGeom>
        </p:spPr>
        <p:txBody>
          <a:bodyPr/>
          <a:lstStyle/>
          <a:p>
            <a:r>
              <a:rPr lang="da-DK"/>
              <a:t>Klik på ikonet for at tilføje et billede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AA827F49-2543-4B47-9154-FBD937A47EF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61391" y="1264024"/>
            <a:ext cx="4494129" cy="599294"/>
          </a:xfrm>
        </p:spPr>
        <p:txBody>
          <a:bodyPr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FA533A8C-0106-46EA-8AAF-56869AE65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61391" y="1990165"/>
            <a:ext cx="4494130" cy="3917576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/>
            </a:lvl2pPr>
            <a:lvl3pPr marL="452690" indent="0">
              <a:buFontTx/>
              <a:buNone/>
              <a:defRPr/>
            </a:lvl3pPr>
            <a:lvl4pPr marL="679035" indent="0">
              <a:buFontTx/>
              <a:buNone/>
              <a:defRPr/>
            </a:lvl4pPr>
            <a:lvl5pPr marL="90538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707816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>
            <a:extLst>
              <a:ext uri="{FF2B5EF4-FFF2-40B4-BE49-F238E27FC236}">
                <a16:creationId xmlns:a16="http://schemas.microsoft.com/office/drawing/2014/main" id="{1712F096-87F8-4F86-AFF1-0DCD98E439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Pladsholder til billede 10">
            <a:extLst>
              <a:ext uri="{FF2B5EF4-FFF2-40B4-BE49-F238E27FC236}">
                <a16:creationId xmlns:a16="http://schemas.microsoft.com/office/drawing/2014/main" id="{8BF4E15F-22C4-4238-A1C6-84979DC111F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61478" y="237600"/>
            <a:ext cx="5573043" cy="4795909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77"/>
              <a:gd name="connsiteY0" fmla="*/ 0 h 22463"/>
              <a:gd name="connsiteX1" fmla="*/ 21600 w 21677"/>
              <a:gd name="connsiteY1" fmla="*/ 0 h 22463"/>
              <a:gd name="connsiteX2" fmla="*/ 21677 w 21677"/>
              <a:gd name="connsiteY2" fmla="*/ 21940 h 22463"/>
              <a:gd name="connsiteX3" fmla="*/ 0 w 21677"/>
              <a:gd name="connsiteY3" fmla="*/ 20172 h 22463"/>
              <a:gd name="connsiteX4" fmla="*/ 0 w 21677"/>
              <a:gd name="connsiteY4" fmla="*/ 0 h 22463"/>
              <a:gd name="connsiteX0" fmla="*/ 0 w 21677"/>
              <a:gd name="connsiteY0" fmla="*/ 0 h 23519"/>
              <a:gd name="connsiteX1" fmla="*/ 21600 w 21677"/>
              <a:gd name="connsiteY1" fmla="*/ 0 h 23519"/>
              <a:gd name="connsiteX2" fmla="*/ 21677 w 21677"/>
              <a:gd name="connsiteY2" fmla="*/ 21940 h 23519"/>
              <a:gd name="connsiteX3" fmla="*/ 18217 w 21677"/>
              <a:gd name="connsiteY3" fmla="*/ 21498 h 23519"/>
              <a:gd name="connsiteX4" fmla="*/ 0 w 21677"/>
              <a:gd name="connsiteY4" fmla="*/ 20172 h 23519"/>
              <a:gd name="connsiteX5" fmla="*/ 0 w 21677"/>
              <a:gd name="connsiteY5" fmla="*/ 0 h 23519"/>
              <a:gd name="connsiteX0" fmla="*/ 0 w 21677"/>
              <a:gd name="connsiteY0" fmla="*/ 0 h 22138"/>
              <a:gd name="connsiteX1" fmla="*/ 21600 w 21677"/>
              <a:gd name="connsiteY1" fmla="*/ 0 h 22138"/>
              <a:gd name="connsiteX2" fmla="*/ 21677 w 21677"/>
              <a:gd name="connsiteY2" fmla="*/ 21940 h 22138"/>
              <a:gd name="connsiteX3" fmla="*/ 18217 w 21677"/>
              <a:gd name="connsiteY3" fmla="*/ 21498 h 22138"/>
              <a:gd name="connsiteX4" fmla="*/ 0 w 21677"/>
              <a:gd name="connsiteY4" fmla="*/ 20172 h 22138"/>
              <a:gd name="connsiteX5" fmla="*/ 0 w 21677"/>
              <a:gd name="connsiteY5" fmla="*/ 0 h 22138"/>
              <a:gd name="connsiteX0" fmla="*/ 0 w 21677"/>
              <a:gd name="connsiteY0" fmla="*/ 0 h 22138"/>
              <a:gd name="connsiteX1" fmla="*/ 21600 w 21677"/>
              <a:gd name="connsiteY1" fmla="*/ 0 h 22138"/>
              <a:gd name="connsiteX2" fmla="*/ 21677 w 21677"/>
              <a:gd name="connsiteY2" fmla="*/ 21940 h 22138"/>
              <a:gd name="connsiteX3" fmla="*/ 20165 w 21677"/>
              <a:gd name="connsiteY3" fmla="*/ 21904 h 22138"/>
              <a:gd name="connsiteX4" fmla="*/ 18217 w 21677"/>
              <a:gd name="connsiteY4" fmla="*/ 21498 h 22138"/>
              <a:gd name="connsiteX5" fmla="*/ 0 w 21677"/>
              <a:gd name="connsiteY5" fmla="*/ 20172 h 22138"/>
              <a:gd name="connsiteX6" fmla="*/ 0 w 21677"/>
              <a:gd name="connsiteY6" fmla="*/ 0 h 22138"/>
              <a:gd name="connsiteX0" fmla="*/ 0 w 21677"/>
              <a:gd name="connsiteY0" fmla="*/ 0 h 22115"/>
              <a:gd name="connsiteX1" fmla="*/ 21600 w 21677"/>
              <a:gd name="connsiteY1" fmla="*/ 0 h 22115"/>
              <a:gd name="connsiteX2" fmla="*/ 21677 w 21677"/>
              <a:gd name="connsiteY2" fmla="*/ 21940 h 22115"/>
              <a:gd name="connsiteX3" fmla="*/ 20165 w 21677"/>
              <a:gd name="connsiteY3" fmla="*/ 21904 h 22115"/>
              <a:gd name="connsiteX4" fmla="*/ 18012 w 21677"/>
              <a:gd name="connsiteY4" fmla="*/ 21436 h 22115"/>
              <a:gd name="connsiteX5" fmla="*/ 0 w 21677"/>
              <a:gd name="connsiteY5" fmla="*/ 20172 h 22115"/>
              <a:gd name="connsiteX6" fmla="*/ 0 w 21677"/>
              <a:gd name="connsiteY6" fmla="*/ 0 h 22115"/>
              <a:gd name="connsiteX0" fmla="*/ 0 w 21677"/>
              <a:gd name="connsiteY0" fmla="*/ 0 h 21957"/>
              <a:gd name="connsiteX1" fmla="*/ 21600 w 21677"/>
              <a:gd name="connsiteY1" fmla="*/ 0 h 21957"/>
              <a:gd name="connsiteX2" fmla="*/ 21677 w 21677"/>
              <a:gd name="connsiteY2" fmla="*/ 21940 h 21957"/>
              <a:gd name="connsiteX3" fmla="*/ 20165 w 21677"/>
              <a:gd name="connsiteY3" fmla="*/ 21904 h 21957"/>
              <a:gd name="connsiteX4" fmla="*/ 18012 w 21677"/>
              <a:gd name="connsiteY4" fmla="*/ 21436 h 21957"/>
              <a:gd name="connsiteX5" fmla="*/ 14527 w 21677"/>
              <a:gd name="connsiteY5" fmla="*/ 20999 h 21957"/>
              <a:gd name="connsiteX6" fmla="*/ 0 w 21677"/>
              <a:gd name="connsiteY6" fmla="*/ 20172 h 21957"/>
              <a:gd name="connsiteX7" fmla="*/ 0 w 21677"/>
              <a:gd name="connsiteY7" fmla="*/ 0 h 21957"/>
              <a:gd name="connsiteX0" fmla="*/ 0 w 21677"/>
              <a:gd name="connsiteY0" fmla="*/ 0 h 22014"/>
              <a:gd name="connsiteX1" fmla="*/ 21600 w 21677"/>
              <a:gd name="connsiteY1" fmla="*/ 0 h 22014"/>
              <a:gd name="connsiteX2" fmla="*/ 21677 w 21677"/>
              <a:gd name="connsiteY2" fmla="*/ 21940 h 22014"/>
              <a:gd name="connsiteX3" fmla="*/ 20165 w 21677"/>
              <a:gd name="connsiteY3" fmla="*/ 21904 h 22014"/>
              <a:gd name="connsiteX4" fmla="*/ 18012 w 21677"/>
              <a:gd name="connsiteY4" fmla="*/ 21436 h 22014"/>
              <a:gd name="connsiteX5" fmla="*/ 14527 w 21677"/>
              <a:gd name="connsiteY5" fmla="*/ 20999 h 22014"/>
              <a:gd name="connsiteX6" fmla="*/ 11426 w 21677"/>
              <a:gd name="connsiteY6" fmla="*/ 21186 h 22014"/>
              <a:gd name="connsiteX7" fmla="*/ 0 w 21677"/>
              <a:gd name="connsiteY7" fmla="*/ 20172 h 22014"/>
              <a:gd name="connsiteX8" fmla="*/ 0 w 21677"/>
              <a:gd name="connsiteY8" fmla="*/ 0 h 22014"/>
              <a:gd name="connsiteX0" fmla="*/ 0 w 21677"/>
              <a:gd name="connsiteY0" fmla="*/ 0 h 22267"/>
              <a:gd name="connsiteX1" fmla="*/ 21600 w 21677"/>
              <a:gd name="connsiteY1" fmla="*/ 0 h 22267"/>
              <a:gd name="connsiteX2" fmla="*/ 21677 w 21677"/>
              <a:gd name="connsiteY2" fmla="*/ 21940 h 22267"/>
              <a:gd name="connsiteX3" fmla="*/ 20165 w 21677"/>
              <a:gd name="connsiteY3" fmla="*/ 21904 h 22267"/>
              <a:gd name="connsiteX4" fmla="*/ 18012 w 21677"/>
              <a:gd name="connsiteY4" fmla="*/ 21436 h 22267"/>
              <a:gd name="connsiteX5" fmla="*/ 14527 w 21677"/>
              <a:gd name="connsiteY5" fmla="*/ 20999 h 22267"/>
              <a:gd name="connsiteX6" fmla="*/ 10939 w 21677"/>
              <a:gd name="connsiteY6" fmla="*/ 21810 h 22267"/>
              <a:gd name="connsiteX7" fmla="*/ 0 w 21677"/>
              <a:gd name="connsiteY7" fmla="*/ 20172 h 22267"/>
              <a:gd name="connsiteX8" fmla="*/ 0 w 21677"/>
              <a:gd name="connsiteY8" fmla="*/ 0 h 22267"/>
              <a:gd name="connsiteX0" fmla="*/ 0 w 21677"/>
              <a:gd name="connsiteY0" fmla="*/ 0 h 22232"/>
              <a:gd name="connsiteX1" fmla="*/ 21600 w 21677"/>
              <a:gd name="connsiteY1" fmla="*/ 0 h 22232"/>
              <a:gd name="connsiteX2" fmla="*/ 21677 w 21677"/>
              <a:gd name="connsiteY2" fmla="*/ 21940 h 22232"/>
              <a:gd name="connsiteX3" fmla="*/ 20165 w 21677"/>
              <a:gd name="connsiteY3" fmla="*/ 21904 h 22232"/>
              <a:gd name="connsiteX4" fmla="*/ 18012 w 21677"/>
              <a:gd name="connsiteY4" fmla="*/ 21436 h 22232"/>
              <a:gd name="connsiteX5" fmla="*/ 14527 w 21677"/>
              <a:gd name="connsiteY5" fmla="*/ 20999 h 22232"/>
              <a:gd name="connsiteX6" fmla="*/ 12820 w 21677"/>
              <a:gd name="connsiteY6" fmla="*/ 21342 h 22232"/>
              <a:gd name="connsiteX7" fmla="*/ 10939 w 21677"/>
              <a:gd name="connsiteY7" fmla="*/ 21810 h 22232"/>
              <a:gd name="connsiteX8" fmla="*/ 0 w 21677"/>
              <a:gd name="connsiteY8" fmla="*/ 20172 h 22232"/>
              <a:gd name="connsiteX9" fmla="*/ 0 w 21677"/>
              <a:gd name="connsiteY9" fmla="*/ 0 h 22232"/>
              <a:gd name="connsiteX0" fmla="*/ 0 w 21677"/>
              <a:gd name="connsiteY0" fmla="*/ 0 h 22232"/>
              <a:gd name="connsiteX1" fmla="*/ 21600 w 21677"/>
              <a:gd name="connsiteY1" fmla="*/ 0 h 22232"/>
              <a:gd name="connsiteX2" fmla="*/ 21677 w 21677"/>
              <a:gd name="connsiteY2" fmla="*/ 21940 h 22232"/>
              <a:gd name="connsiteX3" fmla="*/ 20165 w 21677"/>
              <a:gd name="connsiteY3" fmla="*/ 21904 h 22232"/>
              <a:gd name="connsiteX4" fmla="*/ 18012 w 21677"/>
              <a:gd name="connsiteY4" fmla="*/ 21436 h 22232"/>
              <a:gd name="connsiteX5" fmla="*/ 14527 w 21677"/>
              <a:gd name="connsiteY5" fmla="*/ 20999 h 22232"/>
              <a:gd name="connsiteX6" fmla="*/ 12820 w 21677"/>
              <a:gd name="connsiteY6" fmla="*/ 21342 h 22232"/>
              <a:gd name="connsiteX7" fmla="*/ 10939 w 21677"/>
              <a:gd name="connsiteY7" fmla="*/ 21810 h 22232"/>
              <a:gd name="connsiteX8" fmla="*/ 0 w 21677"/>
              <a:gd name="connsiteY8" fmla="*/ 20172 h 22232"/>
              <a:gd name="connsiteX9" fmla="*/ 0 w 21677"/>
              <a:gd name="connsiteY9" fmla="*/ 0 h 22232"/>
              <a:gd name="connsiteX0" fmla="*/ 0 w 21677"/>
              <a:gd name="connsiteY0" fmla="*/ 0 h 22232"/>
              <a:gd name="connsiteX1" fmla="*/ 21600 w 21677"/>
              <a:gd name="connsiteY1" fmla="*/ 0 h 22232"/>
              <a:gd name="connsiteX2" fmla="*/ 21677 w 21677"/>
              <a:gd name="connsiteY2" fmla="*/ 21940 h 22232"/>
              <a:gd name="connsiteX3" fmla="*/ 20165 w 21677"/>
              <a:gd name="connsiteY3" fmla="*/ 21904 h 22232"/>
              <a:gd name="connsiteX4" fmla="*/ 18012 w 21677"/>
              <a:gd name="connsiteY4" fmla="*/ 21436 h 22232"/>
              <a:gd name="connsiteX5" fmla="*/ 14527 w 21677"/>
              <a:gd name="connsiteY5" fmla="*/ 20999 h 22232"/>
              <a:gd name="connsiteX6" fmla="*/ 12820 w 21677"/>
              <a:gd name="connsiteY6" fmla="*/ 21342 h 22232"/>
              <a:gd name="connsiteX7" fmla="*/ 11867 w 21677"/>
              <a:gd name="connsiteY7" fmla="*/ 21904 h 22232"/>
              <a:gd name="connsiteX8" fmla="*/ 10939 w 21677"/>
              <a:gd name="connsiteY8" fmla="*/ 21810 h 22232"/>
              <a:gd name="connsiteX9" fmla="*/ 0 w 21677"/>
              <a:gd name="connsiteY9" fmla="*/ 20172 h 22232"/>
              <a:gd name="connsiteX10" fmla="*/ 0 w 21677"/>
              <a:gd name="connsiteY10" fmla="*/ 0 h 22232"/>
              <a:gd name="connsiteX0" fmla="*/ 0 w 21677"/>
              <a:gd name="connsiteY0" fmla="*/ 0 h 22065"/>
              <a:gd name="connsiteX1" fmla="*/ 21600 w 21677"/>
              <a:gd name="connsiteY1" fmla="*/ 0 h 22065"/>
              <a:gd name="connsiteX2" fmla="*/ 21677 w 21677"/>
              <a:gd name="connsiteY2" fmla="*/ 21940 h 22065"/>
              <a:gd name="connsiteX3" fmla="*/ 20165 w 21677"/>
              <a:gd name="connsiteY3" fmla="*/ 21904 h 22065"/>
              <a:gd name="connsiteX4" fmla="*/ 18012 w 21677"/>
              <a:gd name="connsiteY4" fmla="*/ 21436 h 22065"/>
              <a:gd name="connsiteX5" fmla="*/ 14527 w 21677"/>
              <a:gd name="connsiteY5" fmla="*/ 20999 h 22065"/>
              <a:gd name="connsiteX6" fmla="*/ 12820 w 21677"/>
              <a:gd name="connsiteY6" fmla="*/ 21342 h 22065"/>
              <a:gd name="connsiteX7" fmla="*/ 11867 w 21677"/>
              <a:gd name="connsiteY7" fmla="*/ 21904 h 22065"/>
              <a:gd name="connsiteX8" fmla="*/ 10939 w 21677"/>
              <a:gd name="connsiteY8" fmla="*/ 21810 h 22065"/>
              <a:gd name="connsiteX9" fmla="*/ 7310 w 21677"/>
              <a:gd name="connsiteY9" fmla="*/ 21249 h 22065"/>
              <a:gd name="connsiteX10" fmla="*/ 0 w 21677"/>
              <a:gd name="connsiteY10" fmla="*/ 20172 h 22065"/>
              <a:gd name="connsiteX11" fmla="*/ 0 w 21677"/>
              <a:gd name="connsiteY11" fmla="*/ 0 h 22065"/>
              <a:gd name="connsiteX0" fmla="*/ 0 w 21677"/>
              <a:gd name="connsiteY0" fmla="*/ 0 h 22492"/>
              <a:gd name="connsiteX1" fmla="*/ 21600 w 21677"/>
              <a:gd name="connsiteY1" fmla="*/ 0 h 22492"/>
              <a:gd name="connsiteX2" fmla="*/ 21677 w 21677"/>
              <a:gd name="connsiteY2" fmla="*/ 21940 h 22492"/>
              <a:gd name="connsiteX3" fmla="*/ 20165 w 21677"/>
              <a:gd name="connsiteY3" fmla="*/ 21904 h 22492"/>
              <a:gd name="connsiteX4" fmla="*/ 18012 w 21677"/>
              <a:gd name="connsiteY4" fmla="*/ 21436 h 22492"/>
              <a:gd name="connsiteX5" fmla="*/ 14527 w 21677"/>
              <a:gd name="connsiteY5" fmla="*/ 20999 h 22492"/>
              <a:gd name="connsiteX6" fmla="*/ 12820 w 21677"/>
              <a:gd name="connsiteY6" fmla="*/ 21342 h 22492"/>
              <a:gd name="connsiteX7" fmla="*/ 11867 w 21677"/>
              <a:gd name="connsiteY7" fmla="*/ 21904 h 22492"/>
              <a:gd name="connsiteX8" fmla="*/ 10939 w 21677"/>
              <a:gd name="connsiteY8" fmla="*/ 21810 h 22492"/>
              <a:gd name="connsiteX9" fmla="*/ 7310 w 21677"/>
              <a:gd name="connsiteY9" fmla="*/ 21249 h 22492"/>
              <a:gd name="connsiteX10" fmla="*/ 4503 w 21677"/>
              <a:gd name="connsiteY10" fmla="*/ 22216 h 22492"/>
              <a:gd name="connsiteX11" fmla="*/ 0 w 21677"/>
              <a:gd name="connsiteY11" fmla="*/ 20172 h 22492"/>
              <a:gd name="connsiteX12" fmla="*/ 0 w 21677"/>
              <a:gd name="connsiteY12" fmla="*/ 0 h 22492"/>
              <a:gd name="connsiteX0" fmla="*/ 0 w 21677"/>
              <a:gd name="connsiteY0" fmla="*/ 0 h 22254"/>
              <a:gd name="connsiteX1" fmla="*/ 21600 w 21677"/>
              <a:gd name="connsiteY1" fmla="*/ 0 h 22254"/>
              <a:gd name="connsiteX2" fmla="*/ 21677 w 21677"/>
              <a:gd name="connsiteY2" fmla="*/ 21940 h 22254"/>
              <a:gd name="connsiteX3" fmla="*/ 20165 w 21677"/>
              <a:gd name="connsiteY3" fmla="*/ 21904 h 22254"/>
              <a:gd name="connsiteX4" fmla="*/ 18012 w 21677"/>
              <a:gd name="connsiteY4" fmla="*/ 21436 h 22254"/>
              <a:gd name="connsiteX5" fmla="*/ 14527 w 21677"/>
              <a:gd name="connsiteY5" fmla="*/ 20999 h 22254"/>
              <a:gd name="connsiteX6" fmla="*/ 12820 w 21677"/>
              <a:gd name="connsiteY6" fmla="*/ 21342 h 22254"/>
              <a:gd name="connsiteX7" fmla="*/ 11867 w 21677"/>
              <a:gd name="connsiteY7" fmla="*/ 21904 h 22254"/>
              <a:gd name="connsiteX8" fmla="*/ 10939 w 21677"/>
              <a:gd name="connsiteY8" fmla="*/ 21810 h 22254"/>
              <a:gd name="connsiteX9" fmla="*/ 7310 w 21677"/>
              <a:gd name="connsiteY9" fmla="*/ 21249 h 22254"/>
              <a:gd name="connsiteX10" fmla="*/ 4503 w 21677"/>
              <a:gd name="connsiteY10" fmla="*/ 22216 h 22254"/>
              <a:gd name="connsiteX11" fmla="*/ 2469 w 21677"/>
              <a:gd name="connsiteY11" fmla="*/ 21498 h 22254"/>
              <a:gd name="connsiteX12" fmla="*/ 0 w 21677"/>
              <a:gd name="connsiteY12" fmla="*/ 20172 h 22254"/>
              <a:gd name="connsiteX13" fmla="*/ 0 w 21677"/>
              <a:gd name="connsiteY13" fmla="*/ 0 h 22254"/>
              <a:gd name="connsiteX0" fmla="*/ 0 w 21677"/>
              <a:gd name="connsiteY0" fmla="*/ 0 h 22292"/>
              <a:gd name="connsiteX1" fmla="*/ 21600 w 21677"/>
              <a:gd name="connsiteY1" fmla="*/ 0 h 22292"/>
              <a:gd name="connsiteX2" fmla="*/ 21677 w 21677"/>
              <a:gd name="connsiteY2" fmla="*/ 21940 h 22292"/>
              <a:gd name="connsiteX3" fmla="*/ 20165 w 21677"/>
              <a:gd name="connsiteY3" fmla="*/ 21904 h 22292"/>
              <a:gd name="connsiteX4" fmla="*/ 18012 w 21677"/>
              <a:gd name="connsiteY4" fmla="*/ 21436 h 22292"/>
              <a:gd name="connsiteX5" fmla="*/ 14527 w 21677"/>
              <a:gd name="connsiteY5" fmla="*/ 20999 h 22292"/>
              <a:gd name="connsiteX6" fmla="*/ 12820 w 21677"/>
              <a:gd name="connsiteY6" fmla="*/ 21342 h 22292"/>
              <a:gd name="connsiteX7" fmla="*/ 11867 w 21677"/>
              <a:gd name="connsiteY7" fmla="*/ 21904 h 22292"/>
              <a:gd name="connsiteX8" fmla="*/ 10939 w 21677"/>
              <a:gd name="connsiteY8" fmla="*/ 21810 h 22292"/>
              <a:gd name="connsiteX9" fmla="*/ 7310 w 21677"/>
              <a:gd name="connsiteY9" fmla="*/ 21249 h 22292"/>
              <a:gd name="connsiteX10" fmla="*/ 4503 w 21677"/>
              <a:gd name="connsiteY10" fmla="*/ 22216 h 22292"/>
              <a:gd name="connsiteX11" fmla="*/ 2315 w 21677"/>
              <a:gd name="connsiteY11" fmla="*/ 21841 h 22292"/>
              <a:gd name="connsiteX12" fmla="*/ 0 w 21677"/>
              <a:gd name="connsiteY12" fmla="*/ 20172 h 22292"/>
              <a:gd name="connsiteX13" fmla="*/ 0 w 21677"/>
              <a:gd name="connsiteY13" fmla="*/ 0 h 22292"/>
              <a:gd name="connsiteX0" fmla="*/ 0 w 21677"/>
              <a:gd name="connsiteY0" fmla="*/ 0 h 22292"/>
              <a:gd name="connsiteX1" fmla="*/ 21600 w 21677"/>
              <a:gd name="connsiteY1" fmla="*/ 0 h 22292"/>
              <a:gd name="connsiteX2" fmla="*/ 21677 w 21677"/>
              <a:gd name="connsiteY2" fmla="*/ 21940 h 22292"/>
              <a:gd name="connsiteX3" fmla="*/ 20165 w 21677"/>
              <a:gd name="connsiteY3" fmla="*/ 21904 h 22292"/>
              <a:gd name="connsiteX4" fmla="*/ 18012 w 21677"/>
              <a:gd name="connsiteY4" fmla="*/ 21436 h 22292"/>
              <a:gd name="connsiteX5" fmla="*/ 14527 w 21677"/>
              <a:gd name="connsiteY5" fmla="*/ 20999 h 22292"/>
              <a:gd name="connsiteX6" fmla="*/ 12820 w 21677"/>
              <a:gd name="connsiteY6" fmla="*/ 21342 h 22292"/>
              <a:gd name="connsiteX7" fmla="*/ 11867 w 21677"/>
              <a:gd name="connsiteY7" fmla="*/ 21904 h 22292"/>
              <a:gd name="connsiteX8" fmla="*/ 10939 w 21677"/>
              <a:gd name="connsiteY8" fmla="*/ 21810 h 22292"/>
              <a:gd name="connsiteX9" fmla="*/ 7310 w 21677"/>
              <a:gd name="connsiteY9" fmla="*/ 21249 h 22292"/>
              <a:gd name="connsiteX10" fmla="*/ 4503 w 21677"/>
              <a:gd name="connsiteY10" fmla="*/ 22216 h 22292"/>
              <a:gd name="connsiteX11" fmla="*/ 2315 w 21677"/>
              <a:gd name="connsiteY11" fmla="*/ 21841 h 22292"/>
              <a:gd name="connsiteX12" fmla="*/ 0 w 21677"/>
              <a:gd name="connsiteY12" fmla="*/ 20172 h 22292"/>
              <a:gd name="connsiteX13" fmla="*/ 0 w 21677"/>
              <a:gd name="connsiteY13" fmla="*/ 0 h 22292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8012 w 21677"/>
              <a:gd name="connsiteY4" fmla="*/ 21436 h 22234"/>
              <a:gd name="connsiteX5" fmla="*/ 14527 w 21677"/>
              <a:gd name="connsiteY5" fmla="*/ 20999 h 22234"/>
              <a:gd name="connsiteX6" fmla="*/ 12820 w 21677"/>
              <a:gd name="connsiteY6" fmla="*/ 21342 h 22234"/>
              <a:gd name="connsiteX7" fmla="*/ 11867 w 21677"/>
              <a:gd name="connsiteY7" fmla="*/ 21904 h 22234"/>
              <a:gd name="connsiteX8" fmla="*/ 10939 w 21677"/>
              <a:gd name="connsiteY8" fmla="*/ 21810 h 22234"/>
              <a:gd name="connsiteX9" fmla="*/ 7310 w 21677"/>
              <a:gd name="connsiteY9" fmla="*/ 21249 h 22234"/>
              <a:gd name="connsiteX10" fmla="*/ 4503 w 21677"/>
              <a:gd name="connsiteY10" fmla="*/ 22216 h 22234"/>
              <a:gd name="connsiteX11" fmla="*/ 2315 w 21677"/>
              <a:gd name="connsiteY11" fmla="*/ 21841 h 22234"/>
              <a:gd name="connsiteX12" fmla="*/ 0 w 21677"/>
              <a:gd name="connsiteY12" fmla="*/ 20172 h 22234"/>
              <a:gd name="connsiteX13" fmla="*/ 0 w 21677"/>
              <a:gd name="connsiteY13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8012 w 21677"/>
              <a:gd name="connsiteY4" fmla="*/ 21436 h 22234"/>
              <a:gd name="connsiteX5" fmla="*/ 14527 w 21677"/>
              <a:gd name="connsiteY5" fmla="*/ 20999 h 22234"/>
              <a:gd name="connsiteX6" fmla="*/ 12820 w 21677"/>
              <a:gd name="connsiteY6" fmla="*/ 21342 h 22234"/>
              <a:gd name="connsiteX7" fmla="*/ 11867 w 21677"/>
              <a:gd name="connsiteY7" fmla="*/ 21904 h 22234"/>
              <a:gd name="connsiteX8" fmla="*/ 10939 w 21677"/>
              <a:gd name="connsiteY8" fmla="*/ 21810 h 22234"/>
              <a:gd name="connsiteX9" fmla="*/ 7310 w 21677"/>
              <a:gd name="connsiteY9" fmla="*/ 21249 h 22234"/>
              <a:gd name="connsiteX10" fmla="*/ 4503 w 21677"/>
              <a:gd name="connsiteY10" fmla="*/ 22216 h 22234"/>
              <a:gd name="connsiteX11" fmla="*/ 2315 w 21677"/>
              <a:gd name="connsiteY11" fmla="*/ 21841 h 22234"/>
              <a:gd name="connsiteX12" fmla="*/ 821 w 21677"/>
              <a:gd name="connsiteY12" fmla="*/ 20406 h 22234"/>
              <a:gd name="connsiteX13" fmla="*/ 0 w 21677"/>
              <a:gd name="connsiteY13" fmla="*/ 20172 h 22234"/>
              <a:gd name="connsiteX14" fmla="*/ 0 w 21677"/>
              <a:gd name="connsiteY14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8012 w 21677"/>
              <a:gd name="connsiteY4" fmla="*/ 21436 h 22234"/>
              <a:gd name="connsiteX5" fmla="*/ 14527 w 21677"/>
              <a:gd name="connsiteY5" fmla="*/ 20999 h 22234"/>
              <a:gd name="connsiteX6" fmla="*/ 12820 w 21677"/>
              <a:gd name="connsiteY6" fmla="*/ 21342 h 22234"/>
              <a:gd name="connsiteX7" fmla="*/ 11867 w 21677"/>
              <a:gd name="connsiteY7" fmla="*/ 21904 h 22234"/>
              <a:gd name="connsiteX8" fmla="*/ 10939 w 21677"/>
              <a:gd name="connsiteY8" fmla="*/ 21810 h 22234"/>
              <a:gd name="connsiteX9" fmla="*/ 7310 w 21677"/>
              <a:gd name="connsiteY9" fmla="*/ 21249 h 22234"/>
              <a:gd name="connsiteX10" fmla="*/ 4503 w 21677"/>
              <a:gd name="connsiteY10" fmla="*/ 22216 h 22234"/>
              <a:gd name="connsiteX11" fmla="*/ 2315 w 21677"/>
              <a:gd name="connsiteY11" fmla="*/ 21841 h 22234"/>
              <a:gd name="connsiteX12" fmla="*/ 1465 w 21677"/>
              <a:gd name="connsiteY12" fmla="*/ 21436 h 22234"/>
              <a:gd name="connsiteX13" fmla="*/ 821 w 21677"/>
              <a:gd name="connsiteY13" fmla="*/ 20406 h 22234"/>
              <a:gd name="connsiteX14" fmla="*/ 0 w 21677"/>
              <a:gd name="connsiteY14" fmla="*/ 20172 h 22234"/>
              <a:gd name="connsiteX15" fmla="*/ 0 w 21677"/>
              <a:gd name="connsiteY15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4527 w 21677"/>
              <a:gd name="connsiteY6" fmla="*/ 20999 h 22234"/>
              <a:gd name="connsiteX7" fmla="*/ 12820 w 21677"/>
              <a:gd name="connsiteY7" fmla="*/ 21342 h 22234"/>
              <a:gd name="connsiteX8" fmla="*/ 11867 w 21677"/>
              <a:gd name="connsiteY8" fmla="*/ 21904 h 22234"/>
              <a:gd name="connsiteX9" fmla="*/ 10939 w 21677"/>
              <a:gd name="connsiteY9" fmla="*/ 21810 h 22234"/>
              <a:gd name="connsiteX10" fmla="*/ 7310 w 21677"/>
              <a:gd name="connsiteY10" fmla="*/ 21249 h 22234"/>
              <a:gd name="connsiteX11" fmla="*/ 4503 w 21677"/>
              <a:gd name="connsiteY11" fmla="*/ 22216 h 22234"/>
              <a:gd name="connsiteX12" fmla="*/ 2315 w 21677"/>
              <a:gd name="connsiteY12" fmla="*/ 21841 h 22234"/>
              <a:gd name="connsiteX13" fmla="*/ 1465 w 21677"/>
              <a:gd name="connsiteY13" fmla="*/ 21436 h 22234"/>
              <a:gd name="connsiteX14" fmla="*/ 821 w 21677"/>
              <a:gd name="connsiteY14" fmla="*/ 20406 h 22234"/>
              <a:gd name="connsiteX15" fmla="*/ 0 w 21677"/>
              <a:gd name="connsiteY15" fmla="*/ 20172 h 22234"/>
              <a:gd name="connsiteX16" fmla="*/ 0 w 21677"/>
              <a:gd name="connsiteY16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2820 w 21677"/>
              <a:gd name="connsiteY8" fmla="*/ 21342 h 22234"/>
              <a:gd name="connsiteX9" fmla="*/ 11867 w 21677"/>
              <a:gd name="connsiteY9" fmla="*/ 21904 h 22234"/>
              <a:gd name="connsiteX10" fmla="*/ 10939 w 21677"/>
              <a:gd name="connsiteY10" fmla="*/ 21810 h 22234"/>
              <a:gd name="connsiteX11" fmla="*/ 7310 w 21677"/>
              <a:gd name="connsiteY11" fmla="*/ 21249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3000 w 21677"/>
              <a:gd name="connsiteY8" fmla="*/ 21404 h 22234"/>
              <a:gd name="connsiteX9" fmla="*/ 11867 w 21677"/>
              <a:gd name="connsiteY9" fmla="*/ 21904 h 22234"/>
              <a:gd name="connsiteX10" fmla="*/ 10939 w 21677"/>
              <a:gd name="connsiteY10" fmla="*/ 21810 h 22234"/>
              <a:gd name="connsiteX11" fmla="*/ 7310 w 21677"/>
              <a:gd name="connsiteY11" fmla="*/ 21249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3000 w 21677"/>
              <a:gd name="connsiteY8" fmla="*/ 21404 h 22234"/>
              <a:gd name="connsiteX9" fmla="*/ 11867 w 21677"/>
              <a:gd name="connsiteY9" fmla="*/ 21904 h 22234"/>
              <a:gd name="connsiteX10" fmla="*/ 10939 w 21677"/>
              <a:gd name="connsiteY10" fmla="*/ 21904 h 22234"/>
              <a:gd name="connsiteX11" fmla="*/ 7310 w 21677"/>
              <a:gd name="connsiteY11" fmla="*/ 21249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3000 w 21677"/>
              <a:gd name="connsiteY8" fmla="*/ 21404 h 22234"/>
              <a:gd name="connsiteX9" fmla="*/ 11867 w 21677"/>
              <a:gd name="connsiteY9" fmla="*/ 21904 h 22234"/>
              <a:gd name="connsiteX10" fmla="*/ 10939 w 21677"/>
              <a:gd name="connsiteY10" fmla="*/ 21904 h 22234"/>
              <a:gd name="connsiteX11" fmla="*/ 7181 w 21677"/>
              <a:gd name="connsiteY11" fmla="*/ 21187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8"/>
              <a:gd name="connsiteX1" fmla="*/ 21600 w 21677"/>
              <a:gd name="connsiteY1" fmla="*/ 0 h 22238"/>
              <a:gd name="connsiteX2" fmla="*/ 21677 w 21677"/>
              <a:gd name="connsiteY2" fmla="*/ 21940 h 22238"/>
              <a:gd name="connsiteX3" fmla="*/ 20165 w 21677"/>
              <a:gd name="connsiteY3" fmla="*/ 21904 h 22238"/>
              <a:gd name="connsiteX4" fmla="*/ 19025 w 21677"/>
              <a:gd name="connsiteY4" fmla="*/ 21561 h 22238"/>
              <a:gd name="connsiteX5" fmla="*/ 18012 w 21677"/>
              <a:gd name="connsiteY5" fmla="*/ 21436 h 22238"/>
              <a:gd name="connsiteX6" fmla="*/ 16321 w 21677"/>
              <a:gd name="connsiteY6" fmla="*/ 21342 h 22238"/>
              <a:gd name="connsiteX7" fmla="*/ 14527 w 21677"/>
              <a:gd name="connsiteY7" fmla="*/ 20999 h 22238"/>
              <a:gd name="connsiteX8" fmla="*/ 13000 w 21677"/>
              <a:gd name="connsiteY8" fmla="*/ 21404 h 22238"/>
              <a:gd name="connsiteX9" fmla="*/ 11867 w 21677"/>
              <a:gd name="connsiteY9" fmla="*/ 21904 h 22238"/>
              <a:gd name="connsiteX10" fmla="*/ 10939 w 21677"/>
              <a:gd name="connsiteY10" fmla="*/ 21904 h 22238"/>
              <a:gd name="connsiteX11" fmla="*/ 7181 w 21677"/>
              <a:gd name="connsiteY11" fmla="*/ 21437 h 22238"/>
              <a:gd name="connsiteX12" fmla="*/ 4503 w 21677"/>
              <a:gd name="connsiteY12" fmla="*/ 22216 h 22238"/>
              <a:gd name="connsiteX13" fmla="*/ 2315 w 21677"/>
              <a:gd name="connsiteY13" fmla="*/ 21841 h 22238"/>
              <a:gd name="connsiteX14" fmla="*/ 1465 w 21677"/>
              <a:gd name="connsiteY14" fmla="*/ 21436 h 22238"/>
              <a:gd name="connsiteX15" fmla="*/ 821 w 21677"/>
              <a:gd name="connsiteY15" fmla="*/ 20406 h 22238"/>
              <a:gd name="connsiteX16" fmla="*/ 0 w 21677"/>
              <a:gd name="connsiteY16" fmla="*/ 20172 h 22238"/>
              <a:gd name="connsiteX17" fmla="*/ 0 w 21677"/>
              <a:gd name="connsiteY17" fmla="*/ 0 h 22238"/>
              <a:gd name="connsiteX0" fmla="*/ 0 w 21677"/>
              <a:gd name="connsiteY0" fmla="*/ 0 h 22238"/>
              <a:gd name="connsiteX1" fmla="*/ 21600 w 21677"/>
              <a:gd name="connsiteY1" fmla="*/ 0 h 22238"/>
              <a:gd name="connsiteX2" fmla="*/ 21677 w 21677"/>
              <a:gd name="connsiteY2" fmla="*/ 21940 h 22238"/>
              <a:gd name="connsiteX3" fmla="*/ 20165 w 21677"/>
              <a:gd name="connsiteY3" fmla="*/ 21904 h 22238"/>
              <a:gd name="connsiteX4" fmla="*/ 19025 w 21677"/>
              <a:gd name="connsiteY4" fmla="*/ 21561 h 22238"/>
              <a:gd name="connsiteX5" fmla="*/ 18012 w 21677"/>
              <a:gd name="connsiteY5" fmla="*/ 21436 h 22238"/>
              <a:gd name="connsiteX6" fmla="*/ 16321 w 21677"/>
              <a:gd name="connsiteY6" fmla="*/ 21342 h 22238"/>
              <a:gd name="connsiteX7" fmla="*/ 14527 w 21677"/>
              <a:gd name="connsiteY7" fmla="*/ 20999 h 22238"/>
              <a:gd name="connsiteX8" fmla="*/ 13000 w 21677"/>
              <a:gd name="connsiteY8" fmla="*/ 21404 h 22238"/>
              <a:gd name="connsiteX9" fmla="*/ 11867 w 21677"/>
              <a:gd name="connsiteY9" fmla="*/ 21904 h 22238"/>
              <a:gd name="connsiteX10" fmla="*/ 10939 w 21677"/>
              <a:gd name="connsiteY10" fmla="*/ 21904 h 22238"/>
              <a:gd name="connsiteX11" fmla="*/ 7876 w 21677"/>
              <a:gd name="connsiteY11" fmla="*/ 21436 h 22238"/>
              <a:gd name="connsiteX12" fmla="*/ 7181 w 21677"/>
              <a:gd name="connsiteY12" fmla="*/ 21437 h 22238"/>
              <a:gd name="connsiteX13" fmla="*/ 4503 w 21677"/>
              <a:gd name="connsiteY13" fmla="*/ 22216 h 22238"/>
              <a:gd name="connsiteX14" fmla="*/ 2315 w 21677"/>
              <a:gd name="connsiteY14" fmla="*/ 21841 h 22238"/>
              <a:gd name="connsiteX15" fmla="*/ 1465 w 21677"/>
              <a:gd name="connsiteY15" fmla="*/ 21436 h 22238"/>
              <a:gd name="connsiteX16" fmla="*/ 821 w 21677"/>
              <a:gd name="connsiteY16" fmla="*/ 20406 h 22238"/>
              <a:gd name="connsiteX17" fmla="*/ 0 w 21677"/>
              <a:gd name="connsiteY17" fmla="*/ 20172 h 22238"/>
              <a:gd name="connsiteX18" fmla="*/ 0 w 21677"/>
              <a:gd name="connsiteY18" fmla="*/ 0 h 22238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7876 w 21677"/>
              <a:gd name="connsiteY11" fmla="*/ 21436 h 22391"/>
              <a:gd name="connsiteX12" fmla="*/ 7181 w 21677"/>
              <a:gd name="connsiteY12" fmla="*/ 21437 h 22391"/>
              <a:gd name="connsiteX13" fmla="*/ 4452 w 21677"/>
              <a:gd name="connsiteY13" fmla="*/ 22372 h 22391"/>
              <a:gd name="connsiteX14" fmla="*/ 2315 w 21677"/>
              <a:gd name="connsiteY14" fmla="*/ 21841 h 22391"/>
              <a:gd name="connsiteX15" fmla="*/ 1465 w 21677"/>
              <a:gd name="connsiteY15" fmla="*/ 21436 h 22391"/>
              <a:gd name="connsiteX16" fmla="*/ 821 w 21677"/>
              <a:gd name="connsiteY16" fmla="*/ 20406 h 22391"/>
              <a:gd name="connsiteX17" fmla="*/ 0 w 21677"/>
              <a:gd name="connsiteY17" fmla="*/ 20172 h 22391"/>
              <a:gd name="connsiteX18" fmla="*/ 0 w 21677"/>
              <a:gd name="connsiteY18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7876 w 21677"/>
              <a:gd name="connsiteY11" fmla="*/ 21436 h 22391"/>
              <a:gd name="connsiteX12" fmla="*/ 7181 w 21677"/>
              <a:gd name="connsiteY12" fmla="*/ 21437 h 22391"/>
              <a:gd name="connsiteX13" fmla="*/ 4452 w 21677"/>
              <a:gd name="connsiteY13" fmla="*/ 22372 h 22391"/>
              <a:gd name="connsiteX14" fmla="*/ 2238 w 21677"/>
              <a:gd name="connsiteY14" fmla="*/ 21997 h 22391"/>
              <a:gd name="connsiteX15" fmla="*/ 1465 w 21677"/>
              <a:gd name="connsiteY15" fmla="*/ 21436 h 22391"/>
              <a:gd name="connsiteX16" fmla="*/ 821 w 21677"/>
              <a:gd name="connsiteY16" fmla="*/ 20406 h 22391"/>
              <a:gd name="connsiteX17" fmla="*/ 0 w 21677"/>
              <a:gd name="connsiteY17" fmla="*/ 20172 h 22391"/>
              <a:gd name="connsiteX18" fmla="*/ 0 w 21677"/>
              <a:gd name="connsiteY18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7876 w 21677"/>
              <a:gd name="connsiteY11" fmla="*/ 21436 h 22391"/>
              <a:gd name="connsiteX12" fmla="*/ 7181 w 21677"/>
              <a:gd name="connsiteY12" fmla="*/ 21437 h 22391"/>
              <a:gd name="connsiteX13" fmla="*/ 4452 w 21677"/>
              <a:gd name="connsiteY13" fmla="*/ 22372 h 22391"/>
              <a:gd name="connsiteX14" fmla="*/ 3216 w 21677"/>
              <a:gd name="connsiteY14" fmla="*/ 22029 h 22391"/>
              <a:gd name="connsiteX15" fmla="*/ 2238 w 21677"/>
              <a:gd name="connsiteY15" fmla="*/ 21997 h 22391"/>
              <a:gd name="connsiteX16" fmla="*/ 1465 w 21677"/>
              <a:gd name="connsiteY16" fmla="*/ 21436 h 22391"/>
              <a:gd name="connsiteX17" fmla="*/ 821 w 21677"/>
              <a:gd name="connsiteY17" fmla="*/ 20406 h 22391"/>
              <a:gd name="connsiteX18" fmla="*/ 0 w 21677"/>
              <a:gd name="connsiteY18" fmla="*/ 20172 h 22391"/>
              <a:gd name="connsiteX19" fmla="*/ 0 w 21677"/>
              <a:gd name="connsiteY19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836 w 21677"/>
              <a:gd name="connsiteY10" fmla="*/ 22060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206 w 21677"/>
              <a:gd name="connsiteY8" fmla="*/ 21279 h 22391"/>
              <a:gd name="connsiteX9" fmla="*/ 11867 w 21677"/>
              <a:gd name="connsiteY9" fmla="*/ 21904 h 22391"/>
              <a:gd name="connsiteX10" fmla="*/ 10836 w 21677"/>
              <a:gd name="connsiteY10" fmla="*/ 22060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295 w 21677"/>
              <a:gd name="connsiteY6" fmla="*/ 21311 h 22391"/>
              <a:gd name="connsiteX7" fmla="*/ 14527 w 21677"/>
              <a:gd name="connsiteY7" fmla="*/ 20999 h 22391"/>
              <a:gd name="connsiteX8" fmla="*/ 13206 w 21677"/>
              <a:gd name="connsiteY8" fmla="*/ 21279 h 22391"/>
              <a:gd name="connsiteX9" fmla="*/ 11867 w 21677"/>
              <a:gd name="connsiteY9" fmla="*/ 21904 h 22391"/>
              <a:gd name="connsiteX10" fmla="*/ 10836 w 21677"/>
              <a:gd name="connsiteY10" fmla="*/ 22060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78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821 w 21703"/>
              <a:gd name="connsiteY18" fmla="*/ 20406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78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821 w 21703"/>
              <a:gd name="connsiteY18" fmla="*/ 20406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78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770 w 21703"/>
              <a:gd name="connsiteY18" fmla="*/ 20531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734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770 w 21703"/>
              <a:gd name="connsiteY18" fmla="*/ 20531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3402"/>
              <a:gd name="connsiteX1" fmla="*/ 21600 w 21703"/>
              <a:gd name="connsiteY1" fmla="*/ 0 h 23402"/>
              <a:gd name="connsiteX2" fmla="*/ 21703 w 21703"/>
              <a:gd name="connsiteY2" fmla="*/ 21734 h 23402"/>
              <a:gd name="connsiteX3" fmla="*/ 21074 w 21703"/>
              <a:gd name="connsiteY3" fmla="*/ 21946 h 23402"/>
              <a:gd name="connsiteX4" fmla="*/ 20165 w 21703"/>
              <a:gd name="connsiteY4" fmla="*/ 21904 h 23402"/>
              <a:gd name="connsiteX5" fmla="*/ 19025 w 21703"/>
              <a:gd name="connsiteY5" fmla="*/ 21561 h 23402"/>
              <a:gd name="connsiteX6" fmla="*/ 18012 w 21703"/>
              <a:gd name="connsiteY6" fmla="*/ 21436 h 23402"/>
              <a:gd name="connsiteX7" fmla="*/ 16295 w 21703"/>
              <a:gd name="connsiteY7" fmla="*/ 21311 h 23402"/>
              <a:gd name="connsiteX8" fmla="*/ 14527 w 21703"/>
              <a:gd name="connsiteY8" fmla="*/ 20999 h 23402"/>
              <a:gd name="connsiteX9" fmla="*/ 13206 w 21703"/>
              <a:gd name="connsiteY9" fmla="*/ 21279 h 23402"/>
              <a:gd name="connsiteX10" fmla="*/ 11867 w 21703"/>
              <a:gd name="connsiteY10" fmla="*/ 21904 h 23402"/>
              <a:gd name="connsiteX11" fmla="*/ 10836 w 21703"/>
              <a:gd name="connsiteY11" fmla="*/ 22060 h 23402"/>
              <a:gd name="connsiteX12" fmla="*/ 9472 w 21703"/>
              <a:gd name="connsiteY12" fmla="*/ 21779 h 23402"/>
              <a:gd name="connsiteX13" fmla="*/ 7876 w 21703"/>
              <a:gd name="connsiteY13" fmla="*/ 21436 h 23402"/>
              <a:gd name="connsiteX14" fmla="*/ 7181 w 21703"/>
              <a:gd name="connsiteY14" fmla="*/ 21437 h 23402"/>
              <a:gd name="connsiteX15" fmla="*/ 4452 w 21703"/>
              <a:gd name="connsiteY15" fmla="*/ 22372 h 23402"/>
              <a:gd name="connsiteX16" fmla="*/ 3216 w 21703"/>
              <a:gd name="connsiteY16" fmla="*/ 22029 h 23402"/>
              <a:gd name="connsiteX17" fmla="*/ 2238 w 21703"/>
              <a:gd name="connsiteY17" fmla="*/ 21997 h 23402"/>
              <a:gd name="connsiteX18" fmla="*/ 1465 w 21703"/>
              <a:gd name="connsiteY18" fmla="*/ 21436 h 23402"/>
              <a:gd name="connsiteX19" fmla="*/ 770 w 21703"/>
              <a:gd name="connsiteY19" fmla="*/ 20531 h 23402"/>
              <a:gd name="connsiteX20" fmla="*/ 0 w 21703"/>
              <a:gd name="connsiteY20" fmla="*/ 20172 h 23402"/>
              <a:gd name="connsiteX21" fmla="*/ 0 w 21703"/>
              <a:gd name="connsiteY21" fmla="*/ 0 h 23402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734 h 22391"/>
              <a:gd name="connsiteX3" fmla="*/ 21074 w 21703"/>
              <a:gd name="connsiteY3" fmla="*/ 21946 h 22391"/>
              <a:gd name="connsiteX4" fmla="*/ 20165 w 21703"/>
              <a:gd name="connsiteY4" fmla="*/ 21904 h 22391"/>
              <a:gd name="connsiteX5" fmla="*/ 19025 w 21703"/>
              <a:gd name="connsiteY5" fmla="*/ 21561 h 22391"/>
              <a:gd name="connsiteX6" fmla="*/ 18012 w 21703"/>
              <a:gd name="connsiteY6" fmla="*/ 21436 h 22391"/>
              <a:gd name="connsiteX7" fmla="*/ 16295 w 21703"/>
              <a:gd name="connsiteY7" fmla="*/ 21311 h 22391"/>
              <a:gd name="connsiteX8" fmla="*/ 14527 w 21703"/>
              <a:gd name="connsiteY8" fmla="*/ 20999 h 22391"/>
              <a:gd name="connsiteX9" fmla="*/ 13206 w 21703"/>
              <a:gd name="connsiteY9" fmla="*/ 21279 h 22391"/>
              <a:gd name="connsiteX10" fmla="*/ 11867 w 21703"/>
              <a:gd name="connsiteY10" fmla="*/ 21904 h 22391"/>
              <a:gd name="connsiteX11" fmla="*/ 10836 w 21703"/>
              <a:gd name="connsiteY11" fmla="*/ 22060 h 22391"/>
              <a:gd name="connsiteX12" fmla="*/ 9472 w 21703"/>
              <a:gd name="connsiteY12" fmla="*/ 21779 h 22391"/>
              <a:gd name="connsiteX13" fmla="*/ 7876 w 21703"/>
              <a:gd name="connsiteY13" fmla="*/ 21436 h 22391"/>
              <a:gd name="connsiteX14" fmla="*/ 7181 w 21703"/>
              <a:gd name="connsiteY14" fmla="*/ 21437 h 22391"/>
              <a:gd name="connsiteX15" fmla="*/ 4452 w 21703"/>
              <a:gd name="connsiteY15" fmla="*/ 22372 h 22391"/>
              <a:gd name="connsiteX16" fmla="*/ 3216 w 21703"/>
              <a:gd name="connsiteY16" fmla="*/ 22029 h 22391"/>
              <a:gd name="connsiteX17" fmla="*/ 2238 w 21703"/>
              <a:gd name="connsiteY17" fmla="*/ 21997 h 22391"/>
              <a:gd name="connsiteX18" fmla="*/ 1465 w 21703"/>
              <a:gd name="connsiteY18" fmla="*/ 21436 h 22391"/>
              <a:gd name="connsiteX19" fmla="*/ 770 w 21703"/>
              <a:gd name="connsiteY19" fmla="*/ 20531 h 22391"/>
              <a:gd name="connsiteX20" fmla="*/ 0 w 21703"/>
              <a:gd name="connsiteY20" fmla="*/ 20172 h 22391"/>
              <a:gd name="connsiteX21" fmla="*/ 0 w 21703"/>
              <a:gd name="connsiteY21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57 h 22391"/>
              <a:gd name="connsiteX3" fmla="*/ 21074 w 21703"/>
              <a:gd name="connsiteY3" fmla="*/ 21946 h 22391"/>
              <a:gd name="connsiteX4" fmla="*/ 20165 w 21703"/>
              <a:gd name="connsiteY4" fmla="*/ 21904 h 22391"/>
              <a:gd name="connsiteX5" fmla="*/ 19025 w 21703"/>
              <a:gd name="connsiteY5" fmla="*/ 21561 h 22391"/>
              <a:gd name="connsiteX6" fmla="*/ 18012 w 21703"/>
              <a:gd name="connsiteY6" fmla="*/ 21436 h 22391"/>
              <a:gd name="connsiteX7" fmla="*/ 16295 w 21703"/>
              <a:gd name="connsiteY7" fmla="*/ 21311 h 22391"/>
              <a:gd name="connsiteX8" fmla="*/ 14527 w 21703"/>
              <a:gd name="connsiteY8" fmla="*/ 20999 h 22391"/>
              <a:gd name="connsiteX9" fmla="*/ 13206 w 21703"/>
              <a:gd name="connsiteY9" fmla="*/ 21279 h 22391"/>
              <a:gd name="connsiteX10" fmla="*/ 11867 w 21703"/>
              <a:gd name="connsiteY10" fmla="*/ 21904 h 22391"/>
              <a:gd name="connsiteX11" fmla="*/ 10836 w 21703"/>
              <a:gd name="connsiteY11" fmla="*/ 22060 h 22391"/>
              <a:gd name="connsiteX12" fmla="*/ 9472 w 21703"/>
              <a:gd name="connsiteY12" fmla="*/ 21779 h 22391"/>
              <a:gd name="connsiteX13" fmla="*/ 7876 w 21703"/>
              <a:gd name="connsiteY13" fmla="*/ 21436 h 22391"/>
              <a:gd name="connsiteX14" fmla="*/ 7181 w 21703"/>
              <a:gd name="connsiteY14" fmla="*/ 21437 h 22391"/>
              <a:gd name="connsiteX15" fmla="*/ 4452 w 21703"/>
              <a:gd name="connsiteY15" fmla="*/ 22372 h 22391"/>
              <a:gd name="connsiteX16" fmla="*/ 3216 w 21703"/>
              <a:gd name="connsiteY16" fmla="*/ 22029 h 22391"/>
              <a:gd name="connsiteX17" fmla="*/ 2238 w 21703"/>
              <a:gd name="connsiteY17" fmla="*/ 21997 h 22391"/>
              <a:gd name="connsiteX18" fmla="*/ 1465 w 21703"/>
              <a:gd name="connsiteY18" fmla="*/ 21436 h 22391"/>
              <a:gd name="connsiteX19" fmla="*/ 770 w 21703"/>
              <a:gd name="connsiteY19" fmla="*/ 20531 h 22391"/>
              <a:gd name="connsiteX20" fmla="*/ 0 w 21703"/>
              <a:gd name="connsiteY20" fmla="*/ 20172 h 22391"/>
              <a:gd name="connsiteX21" fmla="*/ 0 w 21703"/>
              <a:gd name="connsiteY21" fmla="*/ 0 h 22391"/>
              <a:gd name="connsiteX0" fmla="*/ 0 w 21703"/>
              <a:gd name="connsiteY0" fmla="*/ 62 h 22453"/>
              <a:gd name="connsiteX1" fmla="*/ 21677 w 21703"/>
              <a:gd name="connsiteY1" fmla="*/ 0 h 22453"/>
              <a:gd name="connsiteX2" fmla="*/ 21703 w 21703"/>
              <a:gd name="connsiteY2" fmla="*/ 21919 h 22453"/>
              <a:gd name="connsiteX3" fmla="*/ 21074 w 21703"/>
              <a:gd name="connsiteY3" fmla="*/ 22008 h 22453"/>
              <a:gd name="connsiteX4" fmla="*/ 20165 w 21703"/>
              <a:gd name="connsiteY4" fmla="*/ 21966 h 22453"/>
              <a:gd name="connsiteX5" fmla="*/ 19025 w 21703"/>
              <a:gd name="connsiteY5" fmla="*/ 21623 h 22453"/>
              <a:gd name="connsiteX6" fmla="*/ 18012 w 21703"/>
              <a:gd name="connsiteY6" fmla="*/ 21498 h 22453"/>
              <a:gd name="connsiteX7" fmla="*/ 16295 w 21703"/>
              <a:gd name="connsiteY7" fmla="*/ 21373 h 22453"/>
              <a:gd name="connsiteX8" fmla="*/ 14527 w 21703"/>
              <a:gd name="connsiteY8" fmla="*/ 21061 h 22453"/>
              <a:gd name="connsiteX9" fmla="*/ 13206 w 21703"/>
              <a:gd name="connsiteY9" fmla="*/ 21341 h 22453"/>
              <a:gd name="connsiteX10" fmla="*/ 11867 w 21703"/>
              <a:gd name="connsiteY10" fmla="*/ 21966 h 22453"/>
              <a:gd name="connsiteX11" fmla="*/ 10836 w 21703"/>
              <a:gd name="connsiteY11" fmla="*/ 22122 h 22453"/>
              <a:gd name="connsiteX12" fmla="*/ 9472 w 21703"/>
              <a:gd name="connsiteY12" fmla="*/ 21841 h 22453"/>
              <a:gd name="connsiteX13" fmla="*/ 7876 w 21703"/>
              <a:gd name="connsiteY13" fmla="*/ 21498 h 22453"/>
              <a:gd name="connsiteX14" fmla="*/ 7181 w 21703"/>
              <a:gd name="connsiteY14" fmla="*/ 21499 h 22453"/>
              <a:gd name="connsiteX15" fmla="*/ 4452 w 21703"/>
              <a:gd name="connsiteY15" fmla="*/ 22434 h 22453"/>
              <a:gd name="connsiteX16" fmla="*/ 3216 w 21703"/>
              <a:gd name="connsiteY16" fmla="*/ 22091 h 22453"/>
              <a:gd name="connsiteX17" fmla="*/ 2238 w 21703"/>
              <a:gd name="connsiteY17" fmla="*/ 22059 h 22453"/>
              <a:gd name="connsiteX18" fmla="*/ 1465 w 21703"/>
              <a:gd name="connsiteY18" fmla="*/ 21498 h 22453"/>
              <a:gd name="connsiteX19" fmla="*/ 770 w 21703"/>
              <a:gd name="connsiteY19" fmla="*/ 20593 h 22453"/>
              <a:gd name="connsiteX20" fmla="*/ 0 w 21703"/>
              <a:gd name="connsiteY20" fmla="*/ 20234 h 22453"/>
              <a:gd name="connsiteX21" fmla="*/ 0 w 21703"/>
              <a:gd name="connsiteY21" fmla="*/ 62 h 22453"/>
              <a:gd name="connsiteX0" fmla="*/ 0 w 21703"/>
              <a:gd name="connsiteY0" fmla="*/ 62 h 22453"/>
              <a:gd name="connsiteX1" fmla="*/ 21677 w 21703"/>
              <a:gd name="connsiteY1" fmla="*/ 0 h 22453"/>
              <a:gd name="connsiteX2" fmla="*/ 21703 w 21703"/>
              <a:gd name="connsiteY2" fmla="*/ 21888 h 22453"/>
              <a:gd name="connsiteX3" fmla="*/ 21074 w 21703"/>
              <a:gd name="connsiteY3" fmla="*/ 22008 h 22453"/>
              <a:gd name="connsiteX4" fmla="*/ 20165 w 21703"/>
              <a:gd name="connsiteY4" fmla="*/ 21966 h 22453"/>
              <a:gd name="connsiteX5" fmla="*/ 19025 w 21703"/>
              <a:gd name="connsiteY5" fmla="*/ 21623 h 22453"/>
              <a:gd name="connsiteX6" fmla="*/ 18012 w 21703"/>
              <a:gd name="connsiteY6" fmla="*/ 21498 h 22453"/>
              <a:gd name="connsiteX7" fmla="*/ 16295 w 21703"/>
              <a:gd name="connsiteY7" fmla="*/ 21373 h 22453"/>
              <a:gd name="connsiteX8" fmla="*/ 14527 w 21703"/>
              <a:gd name="connsiteY8" fmla="*/ 21061 h 22453"/>
              <a:gd name="connsiteX9" fmla="*/ 13206 w 21703"/>
              <a:gd name="connsiteY9" fmla="*/ 21341 h 22453"/>
              <a:gd name="connsiteX10" fmla="*/ 11867 w 21703"/>
              <a:gd name="connsiteY10" fmla="*/ 21966 h 22453"/>
              <a:gd name="connsiteX11" fmla="*/ 10836 w 21703"/>
              <a:gd name="connsiteY11" fmla="*/ 22122 h 22453"/>
              <a:gd name="connsiteX12" fmla="*/ 9472 w 21703"/>
              <a:gd name="connsiteY12" fmla="*/ 21841 h 22453"/>
              <a:gd name="connsiteX13" fmla="*/ 7876 w 21703"/>
              <a:gd name="connsiteY13" fmla="*/ 21498 h 22453"/>
              <a:gd name="connsiteX14" fmla="*/ 7181 w 21703"/>
              <a:gd name="connsiteY14" fmla="*/ 21499 h 22453"/>
              <a:gd name="connsiteX15" fmla="*/ 4452 w 21703"/>
              <a:gd name="connsiteY15" fmla="*/ 22434 h 22453"/>
              <a:gd name="connsiteX16" fmla="*/ 3216 w 21703"/>
              <a:gd name="connsiteY16" fmla="*/ 22091 h 22453"/>
              <a:gd name="connsiteX17" fmla="*/ 2238 w 21703"/>
              <a:gd name="connsiteY17" fmla="*/ 22059 h 22453"/>
              <a:gd name="connsiteX18" fmla="*/ 1465 w 21703"/>
              <a:gd name="connsiteY18" fmla="*/ 21498 h 22453"/>
              <a:gd name="connsiteX19" fmla="*/ 770 w 21703"/>
              <a:gd name="connsiteY19" fmla="*/ 20593 h 22453"/>
              <a:gd name="connsiteX20" fmla="*/ 0 w 21703"/>
              <a:gd name="connsiteY20" fmla="*/ 20234 h 22453"/>
              <a:gd name="connsiteX21" fmla="*/ 0 w 21703"/>
              <a:gd name="connsiteY21" fmla="*/ 62 h 22453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122 h 22452"/>
              <a:gd name="connsiteX12" fmla="*/ 9472 w 21703"/>
              <a:gd name="connsiteY12" fmla="*/ 21841 h 22452"/>
              <a:gd name="connsiteX13" fmla="*/ 7876 w 21703"/>
              <a:gd name="connsiteY13" fmla="*/ 21498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122 h 22452"/>
              <a:gd name="connsiteX12" fmla="*/ 9472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12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755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755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31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755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638 w 21703"/>
              <a:gd name="connsiteY19" fmla="*/ 20433 h 22452"/>
              <a:gd name="connsiteX20" fmla="*/ 0 w 21703"/>
              <a:gd name="connsiteY20" fmla="*/ 20314 h 22452"/>
              <a:gd name="connsiteX21" fmla="*/ 0 w 21703"/>
              <a:gd name="connsiteY21" fmla="*/ 62 h 22452"/>
              <a:gd name="connsiteX0" fmla="*/ 0 w 21703"/>
              <a:gd name="connsiteY0" fmla="*/ 62 h 22348"/>
              <a:gd name="connsiteX1" fmla="*/ 21677 w 21703"/>
              <a:gd name="connsiteY1" fmla="*/ 0 h 22348"/>
              <a:gd name="connsiteX2" fmla="*/ 21703 w 21703"/>
              <a:gd name="connsiteY2" fmla="*/ 21755 h 22348"/>
              <a:gd name="connsiteX3" fmla="*/ 21074 w 21703"/>
              <a:gd name="connsiteY3" fmla="*/ 22008 h 22348"/>
              <a:gd name="connsiteX4" fmla="*/ 20165 w 21703"/>
              <a:gd name="connsiteY4" fmla="*/ 21966 h 22348"/>
              <a:gd name="connsiteX5" fmla="*/ 19025 w 21703"/>
              <a:gd name="connsiteY5" fmla="*/ 21676 h 22348"/>
              <a:gd name="connsiteX6" fmla="*/ 18012 w 21703"/>
              <a:gd name="connsiteY6" fmla="*/ 21498 h 22348"/>
              <a:gd name="connsiteX7" fmla="*/ 16295 w 21703"/>
              <a:gd name="connsiteY7" fmla="*/ 21373 h 22348"/>
              <a:gd name="connsiteX8" fmla="*/ 14527 w 21703"/>
              <a:gd name="connsiteY8" fmla="*/ 21061 h 22348"/>
              <a:gd name="connsiteX9" fmla="*/ 13206 w 21703"/>
              <a:gd name="connsiteY9" fmla="*/ 21341 h 22348"/>
              <a:gd name="connsiteX10" fmla="*/ 11867 w 21703"/>
              <a:gd name="connsiteY10" fmla="*/ 21913 h 22348"/>
              <a:gd name="connsiteX11" fmla="*/ 10836 w 21703"/>
              <a:gd name="connsiteY11" fmla="*/ 22042 h 22348"/>
              <a:gd name="connsiteX12" fmla="*/ 9494 w 21703"/>
              <a:gd name="connsiteY12" fmla="*/ 21841 h 22348"/>
              <a:gd name="connsiteX13" fmla="*/ 8314 w 21703"/>
              <a:gd name="connsiteY13" fmla="*/ 21525 h 22348"/>
              <a:gd name="connsiteX14" fmla="*/ 7181 w 21703"/>
              <a:gd name="connsiteY14" fmla="*/ 21446 h 22348"/>
              <a:gd name="connsiteX15" fmla="*/ 4627 w 21703"/>
              <a:gd name="connsiteY15" fmla="*/ 22328 h 22348"/>
              <a:gd name="connsiteX16" fmla="*/ 3216 w 21703"/>
              <a:gd name="connsiteY16" fmla="*/ 22091 h 22348"/>
              <a:gd name="connsiteX17" fmla="*/ 2238 w 21703"/>
              <a:gd name="connsiteY17" fmla="*/ 22059 h 22348"/>
              <a:gd name="connsiteX18" fmla="*/ 1465 w 21703"/>
              <a:gd name="connsiteY18" fmla="*/ 21498 h 22348"/>
              <a:gd name="connsiteX19" fmla="*/ 638 w 21703"/>
              <a:gd name="connsiteY19" fmla="*/ 20433 h 22348"/>
              <a:gd name="connsiteX20" fmla="*/ 0 w 21703"/>
              <a:gd name="connsiteY20" fmla="*/ 20314 h 22348"/>
              <a:gd name="connsiteX21" fmla="*/ 0 w 21703"/>
              <a:gd name="connsiteY21" fmla="*/ 62 h 22348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206 w 21703"/>
              <a:gd name="connsiteY9" fmla="*/ 21341 h 22427"/>
              <a:gd name="connsiteX10" fmla="*/ 11867 w 21703"/>
              <a:gd name="connsiteY10" fmla="*/ 21913 h 22427"/>
              <a:gd name="connsiteX11" fmla="*/ 10836 w 21703"/>
              <a:gd name="connsiteY11" fmla="*/ 22042 h 22427"/>
              <a:gd name="connsiteX12" fmla="*/ 9494 w 21703"/>
              <a:gd name="connsiteY12" fmla="*/ 21841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206 w 21703"/>
              <a:gd name="connsiteY9" fmla="*/ 21341 h 22427"/>
              <a:gd name="connsiteX10" fmla="*/ 11867 w 21703"/>
              <a:gd name="connsiteY10" fmla="*/ 21913 h 22427"/>
              <a:gd name="connsiteX11" fmla="*/ 10836 w 21703"/>
              <a:gd name="connsiteY11" fmla="*/ 22042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206 w 21703"/>
              <a:gd name="connsiteY9" fmla="*/ 21341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525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525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893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525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20 w 21736"/>
              <a:gd name="connsiteY7" fmla="*/ 21320 h 22427"/>
              <a:gd name="connsiteX8" fmla="*/ 14527 w 21736"/>
              <a:gd name="connsiteY8" fmla="*/ 21061 h 22427"/>
              <a:gd name="connsiteX9" fmla="*/ 13403 w 21736"/>
              <a:gd name="connsiteY9" fmla="*/ 21208 h 22427"/>
              <a:gd name="connsiteX10" fmla="*/ 11867 w 21736"/>
              <a:gd name="connsiteY10" fmla="*/ 21913 h 22427"/>
              <a:gd name="connsiteX11" fmla="*/ 10770 w 21736"/>
              <a:gd name="connsiteY11" fmla="*/ 22015 h 22427"/>
              <a:gd name="connsiteX12" fmla="*/ 9516 w 21736"/>
              <a:gd name="connsiteY12" fmla="*/ 21788 h 22427"/>
              <a:gd name="connsiteX13" fmla="*/ 8314 w 21736"/>
              <a:gd name="connsiteY13" fmla="*/ 21525 h 22427"/>
              <a:gd name="connsiteX14" fmla="*/ 7181 w 21736"/>
              <a:gd name="connsiteY14" fmla="*/ 21446 h 22427"/>
              <a:gd name="connsiteX15" fmla="*/ 4430 w 21736"/>
              <a:gd name="connsiteY15" fmla="*/ 22408 h 22427"/>
              <a:gd name="connsiteX16" fmla="*/ 3216 w 21736"/>
              <a:gd name="connsiteY16" fmla="*/ 22091 h 22427"/>
              <a:gd name="connsiteX17" fmla="*/ 2238 w 21736"/>
              <a:gd name="connsiteY17" fmla="*/ 22059 h 22427"/>
              <a:gd name="connsiteX18" fmla="*/ 1465 w 21736"/>
              <a:gd name="connsiteY18" fmla="*/ 21498 h 22427"/>
              <a:gd name="connsiteX19" fmla="*/ 638 w 21736"/>
              <a:gd name="connsiteY19" fmla="*/ 20433 h 22427"/>
              <a:gd name="connsiteX20" fmla="*/ 0 w 21736"/>
              <a:gd name="connsiteY20" fmla="*/ 20314 h 22427"/>
              <a:gd name="connsiteX21" fmla="*/ 0 w 21736"/>
              <a:gd name="connsiteY21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20 w 21736"/>
              <a:gd name="connsiteY7" fmla="*/ 21320 h 22427"/>
              <a:gd name="connsiteX8" fmla="*/ 14527 w 21736"/>
              <a:gd name="connsiteY8" fmla="*/ 21061 h 22427"/>
              <a:gd name="connsiteX9" fmla="*/ 13403 w 21736"/>
              <a:gd name="connsiteY9" fmla="*/ 21208 h 22427"/>
              <a:gd name="connsiteX10" fmla="*/ 11867 w 21736"/>
              <a:gd name="connsiteY10" fmla="*/ 21913 h 22427"/>
              <a:gd name="connsiteX11" fmla="*/ 10770 w 21736"/>
              <a:gd name="connsiteY11" fmla="*/ 22015 h 22427"/>
              <a:gd name="connsiteX12" fmla="*/ 9516 w 21736"/>
              <a:gd name="connsiteY12" fmla="*/ 21788 h 22427"/>
              <a:gd name="connsiteX13" fmla="*/ 8314 w 21736"/>
              <a:gd name="connsiteY13" fmla="*/ 21525 h 22427"/>
              <a:gd name="connsiteX14" fmla="*/ 7181 w 21736"/>
              <a:gd name="connsiteY14" fmla="*/ 21446 h 22427"/>
              <a:gd name="connsiteX15" fmla="*/ 4430 w 21736"/>
              <a:gd name="connsiteY15" fmla="*/ 22408 h 22427"/>
              <a:gd name="connsiteX16" fmla="*/ 3216 w 21736"/>
              <a:gd name="connsiteY16" fmla="*/ 22091 h 22427"/>
              <a:gd name="connsiteX17" fmla="*/ 2238 w 21736"/>
              <a:gd name="connsiteY17" fmla="*/ 22059 h 22427"/>
              <a:gd name="connsiteX18" fmla="*/ 1465 w 21736"/>
              <a:gd name="connsiteY18" fmla="*/ 21498 h 22427"/>
              <a:gd name="connsiteX19" fmla="*/ 638 w 21736"/>
              <a:gd name="connsiteY19" fmla="*/ 20433 h 22427"/>
              <a:gd name="connsiteX20" fmla="*/ 0 w 21736"/>
              <a:gd name="connsiteY20" fmla="*/ 20314 h 22427"/>
              <a:gd name="connsiteX21" fmla="*/ 0 w 21736"/>
              <a:gd name="connsiteY21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20 w 21736"/>
              <a:gd name="connsiteY7" fmla="*/ 21320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97 w 21736"/>
              <a:gd name="connsiteY7" fmla="*/ 21267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271 w 21736"/>
              <a:gd name="connsiteY12" fmla="*/ 22010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88 h 22427"/>
              <a:gd name="connsiteX24" fmla="*/ 0 w 21736"/>
              <a:gd name="connsiteY24" fmla="*/ 62 h 22427"/>
              <a:gd name="connsiteX0" fmla="*/ 0 w 21751"/>
              <a:gd name="connsiteY0" fmla="*/ 62 h 22427"/>
              <a:gd name="connsiteX1" fmla="*/ 21747 w 21751"/>
              <a:gd name="connsiteY1" fmla="*/ 0 h 22427"/>
              <a:gd name="connsiteX2" fmla="*/ 21736 w 21751"/>
              <a:gd name="connsiteY2" fmla="*/ 21826 h 22427"/>
              <a:gd name="connsiteX3" fmla="*/ 21074 w 21751"/>
              <a:gd name="connsiteY3" fmla="*/ 22008 h 22427"/>
              <a:gd name="connsiteX4" fmla="*/ 20165 w 21751"/>
              <a:gd name="connsiteY4" fmla="*/ 21966 h 22427"/>
              <a:gd name="connsiteX5" fmla="*/ 19025 w 21751"/>
              <a:gd name="connsiteY5" fmla="*/ 21676 h 22427"/>
              <a:gd name="connsiteX6" fmla="*/ 17880 w 21751"/>
              <a:gd name="connsiteY6" fmla="*/ 21472 h 22427"/>
              <a:gd name="connsiteX7" fmla="*/ 16197 w 21751"/>
              <a:gd name="connsiteY7" fmla="*/ 21294 h 22427"/>
              <a:gd name="connsiteX8" fmla="*/ 15455 w 21751"/>
              <a:gd name="connsiteY8" fmla="*/ 21132 h 22427"/>
              <a:gd name="connsiteX9" fmla="*/ 14527 w 21751"/>
              <a:gd name="connsiteY9" fmla="*/ 21061 h 22427"/>
              <a:gd name="connsiteX10" fmla="*/ 13403 w 21751"/>
              <a:gd name="connsiteY10" fmla="*/ 21208 h 22427"/>
              <a:gd name="connsiteX11" fmla="*/ 12065 w 21751"/>
              <a:gd name="connsiteY11" fmla="*/ 21833 h 22427"/>
              <a:gd name="connsiteX12" fmla="*/ 11271 w 21751"/>
              <a:gd name="connsiteY12" fmla="*/ 22010 h 22427"/>
              <a:gd name="connsiteX13" fmla="*/ 10715 w 21751"/>
              <a:gd name="connsiteY13" fmla="*/ 21962 h 22427"/>
              <a:gd name="connsiteX14" fmla="*/ 9516 w 21751"/>
              <a:gd name="connsiteY14" fmla="*/ 21788 h 22427"/>
              <a:gd name="connsiteX15" fmla="*/ 8314 w 21751"/>
              <a:gd name="connsiteY15" fmla="*/ 21525 h 22427"/>
              <a:gd name="connsiteX16" fmla="*/ 7181 w 21751"/>
              <a:gd name="connsiteY16" fmla="*/ 21446 h 22427"/>
              <a:gd name="connsiteX17" fmla="*/ 4430 w 21751"/>
              <a:gd name="connsiteY17" fmla="*/ 22408 h 22427"/>
              <a:gd name="connsiteX18" fmla="*/ 3458 w 21751"/>
              <a:gd name="connsiteY18" fmla="*/ 22131 h 22427"/>
              <a:gd name="connsiteX19" fmla="*/ 2194 w 21751"/>
              <a:gd name="connsiteY19" fmla="*/ 21979 h 22427"/>
              <a:gd name="connsiteX20" fmla="*/ 1465 w 21751"/>
              <a:gd name="connsiteY20" fmla="*/ 21498 h 22427"/>
              <a:gd name="connsiteX21" fmla="*/ 880 w 21751"/>
              <a:gd name="connsiteY21" fmla="*/ 20646 h 22427"/>
              <a:gd name="connsiteX22" fmla="*/ 346 w 21751"/>
              <a:gd name="connsiteY22" fmla="*/ 20334 h 22427"/>
              <a:gd name="connsiteX23" fmla="*/ 0 w 21751"/>
              <a:gd name="connsiteY23" fmla="*/ 20288 h 22427"/>
              <a:gd name="connsiteX24" fmla="*/ 0 w 21751"/>
              <a:gd name="connsiteY24" fmla="*/ 62 h 22427"/>
              <a:gd name="connsiteX0" fmla="*/ 0 w 21751"/>
              <a:gd name="connsiteY0" fmla="*/ 62 h 22427"/>
              <a:gd name="connsiteX1" fmla="*/ 21747 w 21751"/>
              <a:gd name="connsiteY1" fmla="*/ 0 h 22427"/>
              <a:gd name="connsiteX2" fmla="*/ 21736 w 21751"/>
              <a:gd name="connsiteY2" fmla="*/ 21769 h 22427"/>
              <a:gd name="connsiteX3" fmla="*/ 21074 w 21751"/>
              <a:gd name="connsiteY3" fmla="*/ 22008 h 22427"/>
              <a:gd name="connsiteX4" fmla="*/ 20165 w 21751"/>
              <a:gd name="connsiteY4" fmla="*/ 21966 h 22427"/>
              <a:gd name="connsiteX5" fmla="*/ 19025 w 21751"/>
              <a:gd name="connsiteY5" fmla="*/ 21676 h 22427"/>
              <a:gd name="connsiteX6" fmla="*/ 17880 w 21751"/>
              <a:gd name="connsiteY6" fmla="*/ 21472 h 22427"/>
              <a:gd name="connsiteX7" fmla="*/ 16197 w 21751"/>
              <a:gd name="connsiteY7" fmla="*/ 21294 h 22427"/>
              <a:gd name="connsiteX8" fmla="*/ 15455 w 21751"/>
              <a:gd name="connsiteY8" fmla="*/ 21132 h 22427"/>
              <a:gd name="connsiteX9" fmla="*/ 14527 w 21751"/>
              <a:gd name="connsiteY9" fmla="*/ 21061 h 22427"/>
              <a:gd name="connsiteX10" fmla="*/ 13403 w 21751"/>
              <a:gd name="connsiteY10" fmla="*/ 21208 h 22427"/>
              <a:gd name="connsiteX11" fmla="*/ 12065 w 21751"/>
              <a:gd name="connsiteY11" fmla="*/ 21833 h 22427"/>
              <a:gd name="connsiteX12" fmla="*/ 11271 w 21751"/>
              <a:gd name="connsiteY12" fmla="*/ 22010 h 22427"/>
              <a:gd name="connsiteX13" fmla="*/ 10715 w 21751"/>
              <a:gd name="connsiteY13" fmla="*/ 21962 h 22427"/>
              <a:gd name="connsiteX14" fmla="*/ 9516 w 21751"/>
              <a:gd name="connsiteY14" fmla="*/ 21788 h 22427"/>
              <a:gd name="connsiteX15" fmla="*/ 8314 w 21751"/>
              <a:gd name="connsiteY15" fmla="*/ 21525 h 22427"/>
              <a:gd name="connsiteX16" fmla="*/ 7181 w 21751"/>
              <a:gd name="connsiteY16" fmla="*/ 21446 h 22427"/>
              <a:gd name="connsiteX17" fmla="*/ 4430 w 21751"/>
              <a:gd name="connsiteY17" fmla="*/ 22408 h 22427"/>
              <a:gd name="connsiteX18" fmla="*/ 3458 w 21751"/>
              <a:gd name="connsiteY18" fmla="*/ 22131 h 22427"/>
              <a:gd name="connsiteX19" fmla="*/ 2194 w 21751"/>
              <a:gd name="connsiteY19" fmla="*/ 21979 h 22427"/>
              <a:gd name="connsiteX20" fmla="*/ 1465 w 21751"/>
              <a:gd name="connsiteY20" fmla="*/ 21498 h 22427"/>
              <a:gd name="connsiteX21" fmla="*/ 880 w 21751"/>
              <a:gd name="connsiteY21" fmla="*/ 20646 h 22427"/>
              <a:gd name="connsiteX22" fmla="*/ 346 w 21751"/>
              <a:gd name="connsiteY22" fmla="*/ 20334 h 22427"/>
              <a:gd name="connsiteX23" fmla="*/ 0 w 21751"/>
              <a:gd name="connsiteY23" fmla="*/ 20288 h 22427"/>
              <a:gd name="connsiteX24" fmla="*/ 0 w 21751"/>
              <a:gd name="connsiteY24" fmla="*/ 62 h 22427"/>
              <a:gd name="connsiteX0" fmla="*/ 0 w 21751"/>
              <a:gd name="connsiteY0" fmla="*/ 62 h 22427"/>
              <a:gd name="connsiteX1" fmla="*/ 21747 w 21751"/>
              <a:gd name="connsiteY1" fmla="*/ 0 h 22427"/>
              <a:gd name="connsiteX2" fmla="*/ 21736 w 21751"/>
              <a:gd name="connsiteY2" fmla="*/ 21834 h 22427"/>
              <a:gd name="connsiteX3" fmla="*/ 21074 w 21751"/>
              <a:gd name="connsiteY3" fmla="*/ 22008 h 22427"/>
              <a:gd name="connsiteX4" fmla="*/ 20165 w 21751"/>
              <a:gd name="connsiteY4" fmla="*/ 21966 h 22427"/>
              <a:gd name="connsiteX5" fmla="*/ 19025 w 21751"/>
              <a:gd name="connsiteY5" fmla="*/ 21676 h 22427"/>
              <a:gd name="connsiteX6" fmla="*/ 17880 w 21751"/>
              <a:gd name="connsiteY6" fmla="*/ 21472 h 22427"/>
              <a:gd name="connsiteX7" fmla="*/ 16197 w 21751"/>
              <a:gd name="connsiteY7" fmla="*/ 21294 h 22427"/>
              <a:gd name="connsiteX8" fmla="*/ 15455 w 21751"/>
              <a:gd name="connsiteY8" fmla="*/ 21132 h 22427"/>
              <a:gd name="connsiteX9" fmla="*/ 14527 w 21751"/>
              <a:gd name="connsiteY9" fmla="*/ 21061 h 22427"/>
              <a:gd name="connsiteX10" fmla="*/ 13403 w 21751"/>
              <a:gd name="connsiteY10" fmla="*/ 21208 h 22427"/>
              <a:gd name="connsiteX11" fmla="*/ 12065 w 21751"/>
              <a:gd name="connsiteY11" fmla="*/ 21833 h 22427"/>
              <a:gd name="connsiteX12" fmla="*/ 11271 w 21751"/>
              <a:gd name="connsiteY12" fmla="*/ 22010 h 22427"/>
              <a:gd name="connsiteX13" fmla="*/ 10715 w 21751"/>
              <a:gd name="connsiteY13" fmla="*/ 21962 h 22427"/>
              <a:gd name="connsiteX14" fmla="*/ 9516 w 21751"/>
              <a:gd name="connsiteY14" fmla="*/ 21788 h 22427"/>
              <a:gd name="connsiteX15" fmla="*/ 8314 w 21751"/>
              <a:gd name="connsiteY15" fmla="*/ 21525 h 22427"/>
              <a:gd name="connsiteX16" fmla="*/ 7181 w 21751"/>
              <a:gd name="connsiteY16" fmla="*/ 21446 h 22427"/>
              <a:gd name="connsiteX17" fmla="*/ 4430 w 21751"/>
              <a:gd name="connsiteY17" fmla="*/ 22408 h 22427"/>
              <a:gd name="connsiteX18" fmla="*/ 3458 w 21751"/>
              <a:gd name="connsiteY18" fmla="*/ 22131 h 22427"/>
              <a:gd name="connsiteX19" fmla="*/ 2194 w 21751"/>
              <a:gd name="connsiteY19" fmla="*/ 21979 h 22427"/>
              <a:gd name="connsiteX20" fmla="*/ 1465 w 21751"/>
              <a:gd name="connsiteY20" fmla="*/ 21498 h 22427"/>
              <a:gd name="connsiteX21" fmla="*/ 880 w 21751"/>
              <a:gd name="connsiteY21" fmla="*/ 20646 h 22427"/>
              <a:gd name="connsiteX22" fmla="*/ 346 w 21751"/>
              <a:gd name="connsiteY22" fmla="*/ 20334 h 22427"/>
              <a:gd name="connsiteX23" fmla="*/ 0 w 21751"/>
              <a:gd name="connsiteY23" fmla="*/ 20288 h 22427"/>
              <a:gd name="connsiteX24" fmla="*/ 0 w 21751"/>
              <a:gd name="connsiteY24" fmla="*/ 62 h 22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1751" h="22427">
                <a:moveTo>
                  <a:pt x="0" y="62"/>
                </a:moveTo>
                <a:lnTo>
                  <a:pt x="21747" y="0"/>
                </a:lnTo>
                <a:cubicBezTo>
                  <a:pt x="21767" y="7275"/>
                  <a:pt x="21716" y="14559"/>
                  <a:pt x="21736" y="21834"/>
                </a:cubicBezTo>
                <a:lnTo>
                  <a:pt x="21074" y="22008"/>
                </a:lnTo>
                <a:cubicBezTo>
                  <a:pt x="20818" y="22036"/>
                  <a:pt x="20495" y="22013"/>
                  <a:pt x="20165" y="21966"/>
                </a:cubicBezTo>
                <a:cubicBezTo>
                  <a:pt x="19785" y="21893"/>
                  <a:pt x="19405" y="21749"/>
                  <a:pt x="19025" y="21676"/>
                </a:cubicBezTo>
                <a:lnTo>
                  <a:pt x="17880" y="21472"/>
                </a:lnTo>
                <a:cubicBezTo>
                  <a:pt x="17198" y="21448"/>
                  <a:pt x="17109" y="21477"/>
                  <a:pt x="16197" y="21294"/>
                </a:cubicBezTo>
                <a:cubicBezTo>
                  <a:pt x="15771" y="21238"/>
                  <a:pt x="15720" y="21175"/>
                  <a:pt x="15455" y="21132"/>
                </a:cubicBezTo>
                <a:cubicBezTo>
                  <a:pt x="15190" y="21089"/>
                  <a:pt x="14869" y="21057"/>
                  <a:pt x="14527" y="21061"/>
                </a:cubicBezTo>
                <a:cubicBezTo>
                  <a:pt x="13662" y="21087"/>
                  <a:pt x="14001" y="21073"/>
                  <a:pt x="13403" y="21208"/>
                </a:cubicBezTo>
                <a:cubicBezTo>
                  <a:pt x="13068" y="21281"/>
                  <a:pt x="12400" y="21760"/>
                  <a:pt x="12065" y="21833"/>
                </a:cubicBezTo>
                <a:cubicBezTo>
                  <a:pt x="11721" y="21965"/>
                  <a:pt x="11454" y="21993"/>
                  <a:pt x="11271" y="22010"/>
                </a:cubicBezTo>
                <a:cubicBezTo>
                  <a:pt x="11088" y="22027"/>
                  <a:pt x="11018" y="21997"/>
                  <a:pt x="10715" y="21962"/>
                </a:cubicBezTo>
                <a:cubicBezTo>
                  <a:pt x="10316" y="21936"/>
                  <a:pt x="10027" y="21866"/>
                  <a:pt x="9516" y="21788"/>
                </a:cubicBezTo>
                <a:cubicBezTo>
                  <a:pt x="9006" y="21710"/>
                  <a:pt x="8696" y="21577"/>
                  <a:pt x="8314" y="21525"/>
                </a:cubicBezTo>
                <a:cubicBezTo>
                  <a:pt x="7932" y="21473"/>
                  <a:pt x="7747" y="21337"/>
                  <a:pt x="7181" y="21446"/>
                </a:cubicBezTo>
                <a:cubicBezTo>
                  <a:pt x="6108" y="21446"/>
                  <a:pt x="5648" y="22587"/>
                  <a:pt x="4430" y="22408"/>
                </a:cubicBezTo>
                <a:lnTo>
                  <a:pt x="3458" y="22131"/>
                </a:lnTo>
                <a:lnTo>
                  <a:pt x="2194" y="21979"/>
                </a:lnTo>
                <a:cubicBezTo>
                  <a:pt x="1709" y="21802"/>
                  <a:pt x="1714" y="21737"/>
                  <a:pt x="1465" y="21498"/>
                </a:cubicBezTo>
                <a:cubicBezTo>
                  <a:pt x="1216" y="21259"/>
                  <a:pt x="1068" y="20835"/>
                  <a:pt x="880" y="20646"/>
                </a:cubicBezTo>
                <a:cubicBezTo>
                  <a:pt x="693" y="20452"/>
                  <a:pt x="493" y="20401"/>
                  <a:pt x="346" y="20334"/>
                </a:cubicBezTo>
                <a:lnTo>
                  <a:pt x="0" y="20288"/>
                </a:lnTo>
                <a:lnTo>
                  <a:pt x="0" y="62"/>
                </a:lnTo>
                <a:close/>
              </a:path>
            </a:pathLst>
          </a:custGeom>
        </p:spPr>
        <p:txBody>
          <a:bodyPr/>
          <a:lstStyle/>
          <a:p>
            <a:r>
              <a:rPr lang="da-DK"/>
              <a:t>Klik på ikonet for at tilføje et billede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AA827F49-2543-4B47-9154-FBD937A47EF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30497" y="1264024"/>
            <a:ext cx="4494129" cy="609600"/>
          </a:xfrm>
        </p:spPr>
        <p:txBody>
          <a:bodyPr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FA533A8C-0106-46EA-8AAF-56869AE65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30496" y="1990165"/>
            <a:ext cx="4494130" cy="3774141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/>
            </a:lvl2pPr>
            <a:lvl3pPr marL="452690" indent="0">
              <a:buFontTx/>
              <a:buNone/>
              <a:defRPr/>
            </a:lvl3pPr>
            <a:lvl4pPr marL="679035" indent="0">
              <a:buFontTx/>
              <a:buNone/>
              <a:defRPr/>
            </a:lvl4pPr>
            <a:lvl5pPr marL="90538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64188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>
            <a:extLst>
              <a:ext uri="{FF2B5EF4-FFF2-40B4-BE49-F238E27FC236}">
                <a16:creationId xmlns:a16="http://schemas.microsoft.com/office/drawing/2014/main" id="{E617ADDB-1DC2-47C7-B03E-D77F7BA9F9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19825" y="2169459"/>
            <a:ext cx="8470269" cy="674541"/>
          </a:xfrm>
        </p:spPr>
        <p:txBody>
          <a:bodyPr tIns="468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059D1E83-42E7-47EB-A58D-5512AA4ECC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19826" y="3056965"/>
            <a:ext cx="8470268" cy="2958353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/>
            </a:lvl2pPr>
            <a:lvl3pPr marL="452690" indent="0">
              <a:buFontTx/>
              <a:buNone/>
              <a:defRPr/>
            </a:lvl3pPr>
            <a:lvl4pPr marL="679035" indent="0">
              <a:buFontTx/>
              <a:buNone/>
              <a:defRPr/>
            </a:lvl4pPr>
            <a:lvl5pPr marL="90538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151028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 descr="Et billede, der indeholder tekst&#10;&#10;Automatisk genereret beskrivelse">
            <a:extLst>
              <a:ext uri="{FF2B5EF4-FFF2-40B4-BE49-F238E27FC236}">
                <a16:creationId xmlns:a16="http://schemas.microsoft.com/office/drawing/2014/main" id="{ED0B3265-A68C-44F5-A3CF-A4541E5D13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AA827F49-2543-4B47-9154-FBD937A47EF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40686" y="1272988"/>
            <a:ext cx="5584232" cy="645459"/>
          </a:xfrm>
        </p:spPr>
        <p:txBody>
          <a:bodyPr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FA533A8C-0106-46EA-8AAF-56869AE65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0686" y="1990165"/>
            <a:ext cx="5584232" cy="4177554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/>
            </a:lvl2pPr>
            <a:lvl3pPr marL="452690" indent="0">
              <a:buFontTx/>
              <a:buNone/>
              <a:defRPr/>
            </a:lvl3pPr>
            <a:lvl4pPr marL="679035" indent="0">
              <a:buFontTx/>
              <a:buNone/>
              <a:defRPr/>
            </a:lvl4pPr>
            <a:lvl5pPr marL="90538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149204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lede 8" descr="Et billede, der indeholder tekst, silhuet&#10;&#10;Automatisk genereret beskrivelse">
            <a:extLst>
              <a:ext uri="{FF2B5EF4-FFF2-40B4-BE49-F238E27FC236}">
                <a16:creationId xmlns:a16="http://schemas.microsoft.com/office/drawing/2014/main" id="{349C75A3-CC26-4058-8CA3-E250F929FD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Pladsholder til billede 6">
            <a:extLst>
              <a:ext uri="{FF2B5EF4-FFF2-40B4-BE49-F238E27FC236}">
                <a16:creationId xmlns:a16="http://schemas.microsoft.com/office/drawing/2014/main" id="{0D5F5DBE-19F4-4E1B-BB7A-841203137F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91974" y="0"/>
            <a:ext cx="4700026" cy="5343348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2"/>
              <a:gd name="connsiteX1" fmla="*/ 10000 w 10000"/>
              <a:gd name="connsiteY1" fmla="*/ 0 h 10002"/>
              <a:gd name="connsiteX2" fmla="*/ 10000 w 10000"/>
              <a:gd name="connsiteY2" fmla="*/ 10000 h 10002"/>
              <a:gd name="connsiteX3" fmla="*/ 8398 w 10000"/>
              <a:gd name="connsiteY3" fmla="*/ 10002 h 10002"/>
              <a:gd name="connsiteX4" fmla="*/ 0 w 10000"/>
              <a:gd name="connsiteY4" fmla="*/ 10000 h 10002"/>
              <a:gd name="connsiteX5" fmla="*/ 0 w 10000"/>
              <a:gd name="connsiteY5" fmla="*/ 0 h 10002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8445 w 10000"/>
              <a:gd name="connsiteY3" fmla="*/ 9268 h 10000"/>
              <a:gd name="connsiteX4" fmla="*/ 0 w 10000"/>
              <a:gd name="connsiteY4" fmla="*/ 10000 h 10000"/>
              <a:gd name="connsiteX5" fmla="*/ 0 w 10000"/>
              <a:gd name="connsiteY5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8945 w 10000"/>
              <a:gd name="connsiteY3" fmla="*/ 9597 h 10000"/>
              <a:gd name="connsiteX4" fmla="*/ 8445 w 10000"/>
              <a:gd name="connsiteY4" fmla="*/ 9268 h 10000"/>
              <a:gd name="connsiteX5" fmla="*/ 0 w 10000"/>
              <a:gd name="connsiteY5" fmla="*/ 10000 h 10000"/>
              <a:gd name="connsiteX6" fmla="*/ 0 w 10000"/>
              <a:gd name="connsiteY6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8945 w 10008"/>
              <a:gd name="connsiteY3" fmla="*/ 9597 h 10000"/>
              <a:gd name="connsiteX4" fmla="*/ 8445 w 10008"/>
              <a:gd name="connsiteY4" fmla="*/ 9268 h 10000"/>
              <a:gd name="connsiteX5" fmla="*/ 0 w 10008"/>
              <a:gd name="connsiteY5" fmla="*/ 10000 h 10000"/>
              <a:gd name="connsiteX6" fmla="*/ 0 w 10008"/>
              <a:gd name="connsiteY6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8945 w 10008"/>
              <a:gd name="connsiteY3" fmla="*/ 9597 h 10000"/>
              <a:gd name="connsiteX4" fmla="*/ 8445 w 10008"/>
              <a:gd name="connsiteY4" fmla="*/ 9268 h 10000"/>
              <a:gd name="connsiteX5" fmla="*/ 0 w 10008"/>
              <a:gd name="connsiteY5" fmla="*/ 10000 h 10000"/>
              <a:gd name="connsiteX6" fmla="*/ 0 w 10008"/>
              <a:gd name="connsiteY6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0 w 10008"/>
              <a:gd name="connsiteY5" fmla="*/ 10000 h 10000"/>
              <a:gd name="connsiteX6" fmla="*/ 0 w 10008"/>
              <a:gd name="connsiteY6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6984 w 10008"/>
              <a:gd name="connsiteY5" fmla="*/ 9385 h 10000"/>
              <a:gd name="connsiteX6" fmla="*/ 0 w 10008"/>
              <a:gd name="connsiteY6" fmla="*/ 10000 h 10000"/>
              <a:gd name="connsiteX7" fmla="*/ 0 w 10008"/>
              <a:gd name="connsiteY7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0 w 10008"/>
              <a:gd name="connsiteY6" fmla="*/ 10000 h 10000"/>
              <a:gd name="connsiteX7" fmla="*/ 0 w 10008"/>
              <a:gd name="connsiteY7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21 w 10008"/>
              <a:gd name="connsiteY6" fmla="*/ 9927 h 10000"/>
              <a:gd name="connsiteX7" fmla="*/ 0 w 10008"/>
              <a:gd name="connsiteY7" fmla="*/ 10000 h 10000"/>
              <a:gd name="connsiteX8" fmla="*/ 0 w 10008"/>
              <a:gd name="connsiteY8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0 w 10008"/>
              <a:gd name="connsiteY7" fmla="*/ 10000 h 10000"/>
              <a:gd name="connsiteX8" fmla="*/ 0 w 10008"/>
              <a:gd name="connsiteY8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0 w 10008"/>
              <a:gd name="connsiteY8" fmla="*/ 10000 h 10000"/>
              <a:gd name="connsiteX9" fmla="*/ 0 w 10008"/>
              <a:gd name="connsiteY9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0 w 10008"/>
              <a:gd name="connsiteY8" fmla="*/ 10000 h 10000"/>
              <a:gd name="connsiteX9" fmla="*/ 0 w 10008"/>
              <a:gd name="connsiteY9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0 w 10008"/>
              <a:gd name="connsiteY9" fmla="*/ 10000 h 10000"/>
              <a:gd name="connsiteX10" fmla="*/ 0 w 10008"/>
              <a:gd name="connsiteY10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0 w 10008"/>
              <a:gd name="connsiteY9" fmla="*/ 10000 h 10000"/>
              <a:gd name="connsiteX10" fmla="*/ 0 w 10008"/>
              <a:gd name="connsiteY10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2241 w 10008"/>
              <a:gd name="connsiteY9" fmla="*/ 9899 h 10000"/>
              <a:gd name="connsiteX10" fmla="*/ 0 w 10008"/>
              <a:gd name="connsiteY10" fmla="*/ 10000 h 10000"/>
              <a:gd name="connsiteX11" fmla="*/ 0 w 10008"/>
              <a:gd name="connsiteY11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2436 w 10008"/>
              <a:gd name="connsiteY9" fmla="*/ 9227 h 10000"/>
              <a:gd name="connsiteX10" fmla="*/ 0 w 10008"/>
              <a:gd name="connsiteY10" fmla="*/ 10000 h 10000"/>
              <a:gd name="connsiteX11" fmla="*/ 0 w 10008"/>
              <a:gd name="connsiteY11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2436 w 10008"/>
              <a:gd name="connsiteY9" fmla="*/ 9227 h 10000"/>
              <a:gd name="connsiteX10" fmla="*/ 1062 w 10008"/>
              <a:gd name="connsiteY10" fmla="*/ 8918 h 10000"/>
              <a:gd name="connsiteX11" fmla="*/ 0 w 10008"/>
              <a:gd name="connsiteY11" fmla="*/ 10000 h 10000"/>
              <a:gd name="connsiteX12" fmla="*/ 0 w 10008"/>
              <a:gd name="connsiteY12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2436 w 10008"/>
              <a:gd name="connsiteY9" fmla="*/ 9227 h 10000"/>
              <a:gd name="connsiteX10" fmla="*/ 1062 w 10008"/>
              <a:gd name="connsiteY10" fmla="*/ 8918 h 10000"/>
              <a:gd name="connsiteX11" fmla="*/ 0 w 10008"/>
              <a:gd name="connsiteY11" fmla="*/ 10000 h 10000"/>
              <a:gd name="connsiteX12" fmla="*/ 0 w 10008"/>
              <a:gd name="connsiteY12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2436 w 10008"/>
              <a:gd name="connsiteY9" fmla="*/ 9227 h 10000"/>
              <a:gd name="connsiteX10" fmla="*/ 1062 w 10008"/>
              <a:gd name="connsiteY10" fmla="*/ 8891 h 10000"/>
              <a:gd name="connsiteX11" fmla="*/ 0 w 10008"/>
              <a:gd name="connsiteY11" fmla="*/ 10000 h 10000"/>
              <a:gd name="connsiteX12" fmla="*/ 0 w 10008"/>
              <a:gd name="connsiteY12" fmla="*/ 0 h 10000"/>
              <a:gd name="connsiteX0" fmla="*/ 0 w 10008"/>
              <a:gd name="connsiteY0" fmla="*/ 0 h 9934"/>
              <a:gd name="connsiteX1" fmla="*/ 10000 w 10008"/>
              <a:gd name="connsiteY1" fmla="*/ 0 h 9934"/>
              <a:gd name="connsiteX2" fmla="*/ 10008 w 10008"/>
              <a:gd name="connsiteY2" fmla="*/ 9904 h 9934"/>
              <a:gd name="connsiteX3" fmla="*/ 9125 w 10008"/>
              <a:gd name="connsiteY3" fmla="*/ 9720 h 9934"/>
              <a:gd name="connsiteX4" fmla="*/ 8445 w 10008"/>
              <a:gd name="connsiteY4" fmla="*/ 9268 h 9934"/>
              <a:gd name="connsiteX5" fmla="*/ 7117 w 10008"/>
              <a:gd name="connsiteY5" fmla="*/ 9934 h 9934"/>
              <a:gd name="connsiteX6" fmla="*/ 5937 w 10008"/>
              <a:gd name="connsiteY6" fmla="*/ 9467 h 9934"/>
              <a:gd name="connsiteX7" fmla="*/ 4468 w 10008"/>
              <a:gd name="connsiteY7" fmla="*/ 9529 h 9934"/>
              <a:gd name="connsiteX8" fmla="*/ 3226 w 10008"/>
              <a:gd name="connsiteY8" fmla="*/ 9858 h 9934"/>
              <a:gd name="connsiteX9" fmla="*/ 2436 w 10008"/>
              <a:gd name="connsiteY9" fmla="*/ 9227 h 9934"/>
              <a:gd name="connsiteX10" fmla="*/ 1062 w 10008"/>
              <a:gd name="connsiteY10" fmla="*/ 8891 h 9934"/>
              <a:gd name="connsiteX11" fmla="*/ 0 w 10008"/>
              <a:gd name="connsiteY11" fmla="*/ 9431 h 9934"/>
              <a:gd name="connsiteX12" fmla="*/ 0 w 10008"/>
              <a:gd name="connsiteY12" fmla="*/ 0 h 9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08" h="9934">
                <a:moveTo>
                  <a:pt x="0" y="0"/>
                </a:moveTo>
                <a:lnTo>
                  <a:pt x="10000" y="0"/>
                </a:lnTo>
                <a:cubicBezTo>
                  <a:pt x="10003" y="3301"/>
                  <a:pt x="10005" y="6603"/>
                  <a:pt x="10008" y="9904"/>
                </a:cubicBezTo>
                <a:lnTo>
                  <a:pt x="9125" y="9720"/>
                </a:lnTo>
                <a:lnTo>
                  <a:pt x="8445" y="9268"/>
                </a:lnTo>
                <a:lnTo>
                  <a:pt x="7117" y="9934"/>
                </a:lnTo>
                <a:lnTo>
                  <a:pt x="5937" y="9467"/>
                </a:lnTo>
                <a:lnTo>
                  <a:pt x="4468" y="9529"/>
                </a:lnTo>
                <a:lnTo>
                  <a:pt x="3226" y="9858"/>
                </a:lnTo>
                <a:lnTo>
                  <a:pt x="2436" y="9227"/>
                </a:lnTo>
                <a:lnTo>
                  <a:pt x="1062" y="8891"/>
                </a:lnTo>
                <a:lnTo>
                  <a:pt x="0" y="9431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da-DK"/>
              <a:t>Klik på ikonet for at tilføje et billede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AA827F49-2543-4B47-9154-FBD937A47EF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40686" y="1272988"/>
            <a:ext cx="5584232" cy="645459"/>
          </a:xfrm>
        </p:spPr>
        <p:txBody>
          <a:bodyPr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FA533A8C-0106-46EA-8AAF-56869AE65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0686" y="1990165"/>
            <a:ext cx="5584232" cy="4177554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/>
            </a:lvl2pPr>
            <a:lvl3pPr marL="452690" indent="0">
              <a:buFontTx/>
              <a:buNone/>
              <a:defRPr/>
            </a:lvl3pPr>
            <a:lvl4pPr marL="679035" indent="0">
              <a:buFontTx/>
              <a:buNone/>
              <a:defRPr/>
            </a:lvl4pPr>
            <a:lvl5pPr marL="90538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950841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BD39366-702A-48EF-A190-A33B83C9D618}"/>
              </a:ext>
            </a:extLst>
          </p:cNvPr>
          <p:cNvSpPr/>
          <p:nvPr userDrawn="1"/>
        </p:nvSpPr>
        <p:spPr>
          <a:xfrm>
            <a:off x="7479659" y="0"/>
            <a:ext cx="4712341" cy="68731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2000" dirty="0">
              <a:latin typeface="K2D" panose="00000500000000000000" pitchFamily="2" charset="-34"/>
              <a:cs typeface="K2D" panose="00000500000000000000" pitchFamily="2" charset="-34"/>
            </a:endParaRP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37FA86AD-88F2-417D-B46C-A681FB4122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899" y="6014135"/>
            <a:ext cx="839726" cy="336805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AA827F49-2543-4B47-9154-FBD937A47EF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40686" y="1272988"/>
            <a:ext cx="5584232" cy="645459"/>
          </a:xfrm>
        </p:spPr>
        <p:txBody>
          <a:bodyPr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FA533A8C-0106-46EA-8AAF-56869AE65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0686" y="1990165"/>
            <a:ext cx="5584232" cy="4177554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/>
            </a:lvl2pPr>
            <a:lvl3pPr marL="452690" indent="0">
              <a:buFontTx/>
              <a:buNone/>
              <a:defRPr/>
            </a:lvl3pPr>
            <a:lvl4pPr marL="679035" indent="0">
              <a:buFontTx/>
              <a:buNone/>
              <a:defRPr/>
            </a:lvl4pPr>
            <a:lvl5pPr marL="90538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13" name="Pladsholder til tekst 2">
            <a:extLst>
              <a:ext uri="{FF2B5EF4-FFF2-40B4-BE49-F238E27FC236}">
                <a16:creationId xmlns:a16="http://schemas.microsoft.com/office/drawing/2014/main" id="{33E3ADCA-C1FB-45D9-8D75-F1272071600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148918" y="2496555"/>
            <a:ext cx="3526721" cy="30143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FontTx/>
              <a:buNone/>
              <a:defRPr>
                <a:solidFill>
                  <a:schemeClr val="accent4"/>
                </a:solidFill>
              </a:defRPr>
            </a:lvl1pPr>
            <a:lvl2pPr>
              <a:buFontTx/>
              <a:buNone/>
              <a:defRPr>
                <a:solidFill>
                  <a:schemeClr val="accent4"/>
                </a:solidFill>
              </a:defRPr>
            </a:lvl2pPr>
            <a:lvl3pPr>
              <a:buFontTx/>
              <a:buNone/>
              <a:defRPr>
                <a:solidFill>
                  <a:schemeClr val="accent4"/>
                </a:solidFill>
              </a:defRPr>
            </a:lvl3pPr>
            <a:lvl4pPr>
              <a:buFontTx/>
              <a:buNone/>
              <a:defRPr>
                <a:solidFill>
                  <a:schemeClr val="accent4"/>
                </a:solidFill>
              </a:defRPr>
            </a:lvl4pPr>
            <a:lvl5pPr>
              <a:buFontTx/>
              <a:buNone/>
              <a:defRPr>
                <a:solidFill>
                  <a:schemeClr val="accent4"/>
                </a:solidFill>
              </a:defRPr>
            </a:lvl5pPr>
          </a:lstStyle>
          <a:p>
            <a:pPr lvl="0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Rediger typografien i masterens</a:t>
            </a:r>
          </a:p>
          <a:p>
            <a:pPr lvl="1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Andet niveau</a:t>
            </a:r>
          </a:p>
          <a:p>
            <a:pPr lvl="2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Tredje niveau</a:t>
            </a:r>
          </a:p>
          <a:p>
            <a:pPr lvl="3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Fjerde niveau</a:t>
            </a:r>
          </a:p>
          <a:p>
            <a:pPr lvl="4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Femte niveau</a:t>
            </a:r>
          </a:p>
        </p:txBody>
      </p:sp>
      <p:sp>
        <p:nvSpPr>
          <p:cNvPr id="14" name="Pladsholder til tekst 6">
            <a:extLst>
              <a:ext uri="{FF2B5EF4-FFF2-40B4-BE49-F238E27FC236}">
                <a16:creationId xmlns:a16="http://schemas.microsoft.com/office/drawing/2014/main" id="{AE0C2687-EC0B-4310-9BF8-235999D6F79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48919" y="1948800"/>
            <a:ext cx="3034792" cy="38672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>
                <a:solidFill>
                  <a:schemeClr val="accent4"/>
                </a:solidFill>
                <a:latin typeface="K2D" panose="00000500000000000000" pitchFamily="2" charset="-34"/>
                <a:cs typeface="K2D" panose="00000500000000000000" pitchFamily="2" charset="-34"/>
              </a:defRPr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da-DK" dirty="0"/>
              <a:t>Skriv undertitel</a:t>
            </a:r>
          </a:p>
        </p:txBody>
      </p:sp>
    </p:spTree>
    <p:extLst>
      <p:ext uri="{BB962C8B-B14F-4D97-AF65-F5344CB8AC3E}">
        <p14:creationId xmlns:p14="http://schemas.microsoft.com/office/powerpoint/2010/main" val="25450612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7A92C460-7A43-471E-AAC8-A400981F7F8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032374" y="1013074"/>
            <a:ext cx="6643265" cy="470414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a-DK" dirty="0"/>
              <a:t>Vælg tabel, graf eller </a:t>
            </a:r>
            <a:r>
              <a:rPr lang="da-DK" dirty="0" err="1"/>
              <a:t>SmartArt</a:t>
            </a:r>
            <a:endParaRPr lang="da-DK" dirty="0"/>
          </a:p>
        </p:txBody>
      </p:sp>
      <p:sp>
        <p:nvSpPr>
          <p:cNvPr id="18" name="Pladsholder til tekst 9">
            <a:extLst>
              <a:ext uri="{FF2B5EF4-FFF2-40B4-BE49-F238E27FC236}">
                <a16:creationId xmlns:a16="http://schemas.microsoft.com/office/drawing/2014/main" id="{84ADC745-324C-4A30-991E-E0750C0ADE7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1199" y="6120000"/>
            <a:ext cx="5260509" cy="334066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55457" y="1013074"/>
            <a:ext cx="3921059" cy="612995"/>
          </a:xfrm>
        </p:spPr>
        <p:txBody>
          <a:bodyPr tIns="468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059D1E83-42E7-47EB-A58D-5512AA4ECC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458" y="1801905"/>
            <a:ext cx="3921060" cy="3915313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 sz="2000"/>
            </a:lvl2pPr>
            <a:lvl3pPr marL="452690" indent="0">
              <a:buFontTx/>
              <a:buNone/>
              <a:defRPr sz="2000"/>
            </a:lvl3pPr>
            <a:lvl4pPr marL="679035" indent="0">
              <a:buFontTx/>
              <a:buNone/>
              <a:defRPr sz="2000"/>
            </a:lvl4pPr>
            <a:lvl5pPr marL="905380" indent="0">
              <a:buFontTx/>
              <a:buNone/>
              <a:defRPr sz="20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551344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7A92C460-7A43-471E-AAC8-A400981F7F8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032374" y="1013074"/>
            <a:ext cx="6643265" cy="474853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a-DK" dirty="0"/>
              <a:t>Vælg tabel, graf eller </a:t>
            </a:r>
            <a:r>
              <a:rPr lang="da-DK" dirty="0" err="1"/>
              <a:t>SmartArt</a:t>
            </a:r>
            <a:endParaRPr lang="da-DK" dirty="0"/>
          </a:p>
        </p:txBody>
      </p:sp>
      <p:sp>
        <p:nvSpPr>
          <p:cNvPr id="15" name="Pladsholder til tekst 9">
            <a:extLst>
              <a:ext uri="{FF2B5EF4-FFF2-40B4-BE49-F238E27FC236}">
                <a16:creationId xmlns:a16="http://schemas.microsoft.com/office/drawing/2014/main" id="{E7DD1CC2-B7B2-4F08-9A5B-65A9A09EA85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1199" y="6119999"/>
            <a:ext cx="4834381" cy="351821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55457" y="1013074"/>
            <a:ext cx="3921059" cy="612995"/>
          </a:xfrm>
        </p:spPr>
        <p:txBody>
          <a:bodyPr tIns="468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059D1E83-42E7-47EB-A58D-5512AA4ECC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458" y="1801906"/>
            <a:ext cx="3921060" cy="3959702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 sz="2000"/>
            </a:lvl2pPr>
            <a:lvl3pPr marL="452690" indent="0">
              <a:buFontTx/>
              <a:buNone/>
              <a:defRPr sz="2000"/>
            </a:lvl3pPr>
            <a:lvl4pPr marL="679035" indent="0">
              <a:buFontTx/>
              <a:buNone/>
              <a:defRPr sz="2000"/>
            </a:lvl4pPr>
            <a:lvl5pPr marL="905380" indent="0">
              <a:buFontTx/>
              <a:buNone/>
              <a:defRPr sz="20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56852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4">
            <a:extLst>
              <a:ext uri="{FF2B5EF4-FFF2-40B4-BE49-F238E27FC236}">
                <a16:creationId xmlns:a16="http://schemas.microsoft.com/office/drawing/2014/main" id="{B1DC9763-B4A6-42DE-8B64-CDB0315EEE3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på ikonet for at indsætte et baggrundsbillede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3076" y="2232000"/>
            <a:ext cx="7808492" cy="899327"/>
          </a:xfrm>
        </p:spPr>
        <p:txBody>
          <a:bodyPr anchor="t"/>
          <a:lstStyle>
            <a:lvl1pPr algn="l">
              <a:defRPr sz="6600">
                <a:solidFill>
                  <a:schemeClr val="tx1"/>
                </a:solidFill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14" name="Pladsholder til tekst 9">
            <a:extLst>
              <a:ext uri="{FF2B5EF4-FFF2-40B4-BE49-F238E27FC236}">
                <a16:creationId xmlns:a16="http://schemas.microsoft.com/office/drawing/2014/main" id="{0F03B564-F818-4EFC-96BB-AEB9160655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20000"/>
            <a:ext cx="4426008" cy="387332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tx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21608556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lede 11">
            <a:extLst>
              <a:ext uri="{FF2B5EF4-FFF2-40B4-BE49-F238E27FC236}">
                <a16:creationId xmlns:a16="http://schemas.microsoft.com/office/drawing/2014/main" id="{B24EDF05-8E99-4BAC-83FE-EF56DC1F66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899" y="6014135"/>
            <a:ext cx="839726" cy="336805"/>
          </a:xfrm>
          <a:prstGeom prst="rect">
            <a:avLst/>
          </a:prstGeom>
        </p:spPr>
      </p:pic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7A92C460-7A43-471E-AAC8-A400981F7F8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032374" y="1013075"/>
            <a:ext cx="6643265" cy="4302286"/>
          </a:xfrm>
        </p:spPr>
        <p:txBody>
          <a:bodyPr/>
          <a:lstStyle>
            <a:lvl1pPr marL="0" indent="0">
              <a:buNone/>
              <a:defRPr>
                <a:solidFill>
                  <a:schemeClr val="accent4"/>
                </a:solidFill>
              </a:defRPr>
            </a:lvl1pPr>
          </a:lstStyle>
          <a:p>
            <a:pPr lvl="0"/>
            <a:r>
              <a:rPr lang="da-DK" dirty="0"/>
              <a:t>Vælg tabel, graf eller </a:t>
            </a:r>
            <a:r>
              <a:rPr lang="da-DK" dirty="0" err="1"/>
              <a:t>SmartArt</a:t>
            </a:r>
            <a:endParaRPr lang="da-DK" dirty="0"/>
          </a:p>
        </p:txBody>
      </p:sp>
      <p:sp>
        <p:nvSpPr>
          <p:cNvPr id="17" name="Pladsholder til tekst 9">
            <a:extLst>
              <a:ext uri="{FF2B5EF4-FFF2-40B4-BE49-F238E27FC236}">
                <a16:creationId xmlns:a16="http://schemas.microsoft.com/office/drawing/2014/main" id="{81044CC2-E6E1-4A79-92CE-A6DE822B33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1199" y="6120000"/>
            <a:ext cx="5038567" cy="336804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55457" y="1013074"/>
            <a:ext cx="3921059" cy="612995"/>
          </a:xfrm>
        </p:spPr>
        <p:txBody>
          <a:bodyPr tIns="46800" anchor="t"/>
          <a:lstStyle>
            <a:lvl1pPr algn="l">
              <a:defRPr sz="4000" b="1">
                <a:solidFill>
                  <a:schemeClr val="accent4"/>
                </a:solidFill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059D1E83-42E7-47EB-A58D-5512AA4ECC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458" y="1801906"/>
            <a:ext cx="3921060" cy="3531384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solidFill>
                  <a:schemeClr val="accent4"/>
                </a:solidFill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 sz="2000">
                <a:solidFill>
                  <a:schemeClr val="accent4"/>
                </a:solidFill>
              </a:defRPr>
            </a:lvl2pPr>
            <a:lvl3pPr marL="452690" indent="0">
              <a:buFontTx/>
              <a:buNone/>
              <a:defRPr sz="2000">
                <a:solidFill>
                  <a:schemeClr val="accent4"/>
                </a:solidFill>
              </a:defRPr>
            </a:lvl3pPr>
            <a:lvl4pPr marL="679035" indent="0">
              <a:buFontTx/>
              <a:buNone/>
              <a:defRPr sz="2000">
                <a:solidFill>
                  <a:schemeClr val="accent4"/>
                </a:solidFill>
              </a:defRPr>
            </a:lvl4pPr>
            <a:lvl5pPr marL="905380" indent="0">
              <a:buFontTx/>
              <a:buNone/>
              <a:defRPr sz="2000">
                <a:solidFill>
                  <a:schemeClr val="accent4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383312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gs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>
            <a:extLst>
              <a:ext uri="{FF2B5EF4-FFF2-40B4-BE49-F238E27FC236}">
                <a16:creationId xmlns:a16="http://schemas.microsoft.com/office/drawing/2014/main" id="{99A65782-736C-4DB2-AE98-8E305D7080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348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gs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>
            <a:extLst>
              <a:ext uri="{FF2B5EF4-FFF2-40B4-BE49-F238E27FC236}">
                <a16:creationId xmlns:a16="http://schemas.microsoft.com/office/drawing/2014/main" id="{4FA26DF0-D4BD-494A-A87F-EE90E1E683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661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tekst 9">
            <a:extLst>
              <a:ext uri="{FF2B5EF4-FFF2-40B4-BE49-F238E27FC236}">
                <a16:creationId xmlns:a16="http://schemas.microsoft.com/office/drawing/2014/main" id="{E872564E-AE81-4082-B4E9-5EFEA1FC93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20000"/>
            <a:ext cx="5473573" cy="440598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15415747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tekst 9">
            <a:extLst>
              <a:ext uri="{FF2B5EF4-FFF2-40B4-BE49-F238E27FC236}">
                <a16:creationId xmlns:a16="http://schemas.microsoft.com/office/drawing/2014/main" id="{685616C3-81F0-4236-B8FD-CCA45C5C12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19999"/>
            <a:ext cx="5544594" cy="413965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</p:txBody>
      </p:sp>
    </p:spTree>
    <p:extLst>
      <p:ext uri="{BB962C8B-B14F-4D97-AF65-F5344CB8AC3E}">
        <p14:creationId xmlns:p14="http://schemas.microsoft.com/office/powerpoint/2010/main" val="29062100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lede 11">
            <a:extLst>
              <a:ext uri="{FF2B5EF4-FFF2-40B4-BE49-F238E27FC236}">
                <a16:creationId xmlns:a16="http://schemas.microsoft.com/office/drawing/2014/main" id="{A8E4CF04-23B7-4190-87B3-E315376C9F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899" y="6014135"/>
            <a:ext cx="839726" cy="336805"/>
          </a:xfrm>
          <a:prstGeom prst="rect">
            <a:avLst/>
          </a:prstGeom>
        </p:spPr>
      </p:pic>
      <p:sp>
        <p:nvSpPr>
          <p:cNvPr id="11" name="Pladsholder til tekst 9">
            <a:extLst>
              <a:ext uri="{FF2B5EF4-FFF2-40B4-BE49-F238E27FC236}">
                <a16:creationId xmlns:a16="http://schemas.microsoft.com/office/drawing/2014/main" id="{F76CC09D-2E8A-4160-9B0E-AEDC417FB3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19999"/>
            <a:ext cx="4878769" cy="336805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4318732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08A44A-05AE-4565-B6C8-E163B0316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8EB0726E-BAE7-4AD0-A97F-D0200293B7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479115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B42D0F3E-41BA-4EEC-BAD5-20408E720C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7" y="365134"/>
            <a:ext cx="2628900" cy="5811839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51356364-0730-46B1-9AFD-61F566D1FC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7" y="365134"/>
            <a:ext cx="7734300" cy="5811839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64191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opstillin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7C6F3956-2D36-DC37-C97A-38F37093FF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Pladsholder til tekst 9">
            <a:extLst>
              <a:ext uri="{FF2B5EF4-FFF2-40B4-BE49-F238E27FC236}">
                <a16:creationId xmlns:a16="http://schemas.microsoft.com/office/drawing/2014/main" id="{4E87056D-8873-4113-84B2-795596C5CC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20000"/>
            <a:ext cx="4443763" cy="396210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546847"/>
            <a:ext cx="9614100" cy="618565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8" name="Pladsholder til tekst 3">
            <a:extLst>
              <a:ext uri="{FF2B5EF4-FFF2-40B4-BE49-F238E27FC236}">
                <a16:creationId xmlns:a16="http://schemas.microsoft.com/office/drawing/2014/main" id="{54B0934C-AF75-4B4E-933E-976996E4E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2000" y="1264024"/>
            <a:ext cx="9614100" cy="4269564"/>
          </a:xfrm>
        </p:spPr>
        <p:txBody>
          <a:bodyPr tIns="46800">
            <a:normAutofit/>
          </a:bodyPr>
          <a:lstStyle>
            <a:lvl1pPr marL="0" indent="0">
              <a:buFontTx/>
              <a:buNone/>
              <a:defRPr sz="2400"/>
            </a:lvl1pPr>
            <a:lvl2pPr marL="226345" indent="0">
              <a:buFontTx/>
              <a:buNone/>
              <a:defRPr sz="2400"/>
            </a:lvl2pPr>
            <a:lvl3pPr marL="452690" indent="0">
              <a:buFontTx/>
              <a:buNone/>
              <a:defRPr sz="2400"/>
            </a:lvl3pPr>
            <a:lvl4pPr marL="679035" indent="0">
              <a:buFontTx/>
              <a:buNone/>
              <a:defRPr sz="2400"/>
            </a:lvl4pPr>
            <a:lvl5pPr marL="905380" indent="0">
              <a:buFontTx/>
              <a:buNone/>
              <a:defRPr sz="24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49359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nktopstillin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dsholder til tekst 9">
            <a:extLst>
              <a:ext uri="{FF2B5EF4-FFF2-40B4-BE49-F238E27FC236}">
                <a16:creationId xmlns:a16="http://schemas.microsoft.com/office/drawing/2014/main" id="{4E87056D-8873-4113-84B2-795596C5CC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20000"/>
            <a:ext cx="4630194" cy="449476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546847"/>
            <a:ext cx="9614100" cy="618565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8" name="Pladsholder til tekst 3">
            <a:extLst>
              <a:ext uri="{FF2B5EF4-FFF2-40B4-BE49-F238E27FC236}">
                <a16:creationId xmlns:a16="http://schemas.microsoft.com/office/drawing/2014/main" id="{54B0934C-AF75-4B4E-933E-976996E4E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2000" y="1264024"/>
            <a:ext cx="9614100" cy="4269564"/>
          </a:xfrm>
        </p:spPr>
        <p:txBody>
          <a:bodyPr tIns="46800">
            <a:normAutofit/>
          </a:bodyPr>
          <a:lstStyle>
            <a:lvl1pPr marL="0" indent="0">
              <a:buFontTx/>
              <a:buNone/>
              <a:defRPr sz="2400"/>
            </a:lvl1pPr>
            <a:lvl2pPr marL="226345" indent="0">
              <a:buFontTx/>
              <a:buNone/>
              <a:defRPr sz="2400"/>
            </a:lvl2pPr>
            <a:lvl3pPr marL="452690" indent="0">
              <a:buFontTx/>
              <a:buNone/>
              <a:defRPr sz="2400"/>
            </a:lvl3pPr>
            <a:lvl4pPr marL="679035" indent="0">
              <a:buFontTx/>
              <a:buNone/>
              <a:defRPr sz="2400"/>
            </a:lvl4pPr>
            <a:lvl5pPr marL="905380" indent="0">
              <a:buFontTx/>
              <a:buNone/>
              <a:defRPr sz="24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42489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opstill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dsholder til tekst 9">
            <a:extLst>
              <a:ext uri="{FF2B5EF4-FFF2-40B4-BE49-F238E27FC236}">
                <a16:creationId xmlns:a16="http://schemas.microsoft.com/office/drawing/2014/main" id="{6735D9A1-9B3A-4681-9EBB-1A5229CE04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20000"/>
            <a:ext cx="4408252" cy="396210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546847"/>
            <a:ext cx="9614100" cy="618565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8" name="Pladsholder til tekst 3">
            <a:extLst>
              <a:ext uri="{FF2B5EF4-FFF2-40B4-BE49-F238E27FC236}">
                <a16:creationId xmlns:a16="http://schemas.microsoft.com/office/drawing/2014/main" id="{54B0934C-AF75-4B4E-933E-976996E4E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2000" y="1264024"/>
            <a:ext cx="9614100" cy="4269564"/>
          </a:xfrm>
        </p:spPr>
        <p:txBody>
          <a:bodyPr tIns="46800">
            <a:normAutofit/>
          </a:bodyPr>
          <a:lstStyle>
            <a:lvl1pPr marL="0" indent="0">
              <a:buFontTx/>
              <a:buNone/>
              <a:defRPr sz="2400"/>
            </a:lvl1pPr>
            <a:lvl2pPr marL="226345" indent="0">
              <a:buFontTx/>
              <a:buNone/>
              <a:defRPr sz="2400"/>
            </a:lvl2pPr>
            <a:lvl3pPr marL="452690" indent="0">
              <a:buFontTx/>
              <a:buNone/>
              <a:defRPr sz="2400"/>
            </a:lvl3pPr>
            <a:lvl4pPr marL="679035" indent="0">
              <a:buFontTx/>
              <a:buNone/>
              <a:defRPr sz="2400"/>
            </a:lvl4pPr>
            <a:lvl5pPr marL="905380" indent="0">
              <a:buFontTx/>
              <a:buNone/>
              <a:defRPr sz="24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8755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opstillin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dsholder til tekst 9">
            <a:extLst>
              <a:ext uri="{FF2B5EF4-FFF2-40B4-BE49-F238E27FC236}">
                <a16:creationId xmlns:a16="http://schemas.microsoft.com/office/drawing/2014/main" id="{C9DEC187-92B0-4AC2-B6F0-10D47BB0EF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20000"/>
            <a:ext cx="4718971" cy="336804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accent4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A50DD51D-748E-4216-A7CA-035B81441B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899" y="6014135"/>
            <a:ext cx="839726" cy="336805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546847"/>
            <a:ext cx="9614100" cy="618565"/>
          </a:xfrm>
        </p:spPr>
        <p:txBody>
          <a:bodyPr tIns="36000" anchor="t"/>
          <a:lstStyle>
            <a:lvl1pPr algn="l">
              <a:defRPr sz="4000" b="1">
                <a:solidFill>
                  <a:schemeClr val="accent4"/>
                </a:solidFill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9" name="Pladsholder til tekst 3">
            <a:extLst>
              <a:ext uri="{FF2B5EF4-FFF2-40B4-BE49-F238E27FC236}">
                <a16:creationId xmlns:a16="http://schemas.microsoft.com/office/drawing/2014/main" id="{54B0934C-AF75-4B4E-933E-976996E4E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2000" y="1264024"/>
            <a:ext cx="9614100" cy="4269564"/>
          </a:xfrm>
        </p:spPr>
        <p:txBody>
          <a:bodyPr tIns="46800">
            <a:normAutofit/>
          </a:bodyPr>
          <a:lstStyle>
            <a:lvl1pPr marL="0" indent="0">
              <a:buFontTx/>
              <a:buNone/>
              <a:defRPr sz="2400">
                <a:solidFill>
                  <a:schemeClr val="accent4"/>
                </a:solidFill>
              </a:defRPr>
            </a:lvl1pPr>
            <a:lvl2pPr marL="226345" indent="0">
              <a:buFontTx/>
              <a:buNone/>
              <a:defRPr sz="2400">
                <a:solidFill>
                  <a:schemeClr val="accent4"/>
                </a:solidFill>
              </a:defRPr>
            </a:lvl2pPr>
            <a:lvl3pPr marL="452690" indent="0">
              <a:buFontTx/>
              <a:buNone/>
              <a:defRPr sz="2400">
                <a:solidFill>
                  <a:schemeClr val="accent4"/>
                </a:solidFill>
              </a:defRPr>
            </a:lvl3pPr>
            <a:lvl4pPr marL="679035" indent="0">
              <a:buFontTx/>
              <a:buNone/>
              <a:defRPr sz="2400">
                <a:solidFill>
                  <a:schemeClr val="accent4"/>
                </a:solidFill>
              </a:defRPr>
            </a:lvl4pPr>
            <a:lvl5pPr marL="905380" indent="0">
              <a:buFontTx/>
              <a:buNone/>
              <a:defRPr sz="2400">
                <a:solidFill>
                  <a:schemeClr val="accent4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25417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lede 9">
            <a:extLst>
              <a:ext uri="{FF2B5EF4-FFF2-40B4-BE49-F238E27FC236}">
                <a16:creationId xmlns:a16="http://schemas.microsoft.com/office/drawing/2014/main" id="{110ED372-47B2-4A33-AEFA-182E2072B2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639" y="6025976"/>
            <a:ext cx="828000" cy="332101"/>
          </a:xfrm>
          <a:prstGeom prst="rect">
            <a:avLst/>
          </a:prstGeom>
        </p:spPr>
      </p:pic>
      <p:sp>
        <p:nvSpPr>
          <p:cNvPr id="18" name="Pladsholder til billede 17">
            <a:extLst>
              <a:ext uri="{FF2B5EF4-FFF2-40B4-BE49-F238E27FC236}">
                <a16:creationId xmlns:a16="http://schemas.microsoft.com/office/drawing/2014/main" id="{5156109B-6456-499C-826A-F40323EF846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3156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5576853 h 6858000"/>
              <a:gd name="connsiteX5" fmla="*/ 4802244 w 12192000"/>
              <a:gd name="connsiteY5" fmla="*/ 5576853 h 6858000"/>
              <a:gd name="connsiteX6" fmla="*/ 4802244 w 12192000"/>
              <a:gd name="connsiteY6" fmla="*/ 1281146 h 6858000"/>
              <a:gd name="connsiteX7" fmla="*/ 0 w 12192000"/>
              <a:gd name="connsiteY7" fmla="*/ 128114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5576853"/>
                </a:lnTo>
                <a:lnTo>
                  <a:pt x="4802244" y="5576853"/>
                </a:lnTo>
                <a:lnTo>
                  <a:pt x="4802244" y="1281146"/>
                </a:lnTo>
                <a:lnTo>
                  <a:pt x="0" y="1281146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da-DK" dirty="0"/>
              <a:t>Klik på ikonet for at indsætte et baggrundsbillede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E11C5982-26D2-4A3E-8F05-EBC8880D0FB4}"/>
              </a:ext>
            </a:extLst>
          </p:cNvPr>
          <p:cNvSpPr/>
          <p:nvPr userDrawn="1"/>
        </p:nvSpPr>
        <p:spPr>
          <a:xfrm>
            <a:off x="-13157" y="1281147"/>
            <a:ext cx="4854872" cy="429570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8118" y="2988000"/>
            <a:ext cx="4079686" cy="1672863"/>
          </a:xfrm>
        </p:spPr>
        <p:txBody>
          <a:bodyPr tIns="36000" anchor="t"/>
          <a:lstStyle>
            <a:lvl1pPr algn="l">
              <a:defRPr sz="4000" b="1">
                <a:solidFill>
                  <a:schemeClr val="accent4"/>
                </a:solidFill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41E718B0-B1C3-49DA-80D7-016684D3C7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8117" y="2196000"/>
            <a:ext cx="4079686" cy="3960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accent4"/>
                </a:solidFill>
              </a:defRPr>
            </a:lvl1pPr>
            <a:lvl2pPr marL="226346" indent="0" algn="ctr">
              <a:buNone/>
              <a:defRPr sz="991"/>
            </a:lvl2pPr>
            <a:lvl3pPr marL="452691" indent="0" algn="ctr">
              <a:buNone/>
              <a:defRPr sz="892"/>
            </a:lvl3pPr>
            <a:lvl4pPr marL="679038" indent="0" algn="ctr">
              <a:buNone/>
              <a:defRPr sz="792"/>
            </a:lvl4pPr>
            <a:lvl5pPr marL="905381" indent="0" algn="ctr">
              <a:buNone/>
              <a:defRPr sz="792"/>
            </a:lvl5pPr>
            <a:lvl6pPr marL="1131726" indent="0" algn="ctr">
              <a:buNone/>
              <a:defRPr sz="792"/>
            </a:lvl6pPr>
            <a:lvl7pPr marL="1358071" indent="0" algn="ctr">
              <a:buNone/>
              <a:defRPr sz="792"/>
            </a:lvl7pPr>
            <a:lvl8pPr marL="1584415" indent="0" algn="ctr">
              <a:buNone/>
              <a:defRPr sz="792"/>
            </a:lvl8pPr>
            <a:lvl9pPr marL="1810760" indent="0" algn="ctr">
              <a:buNone/>
              <a:defRPr sz="792"/>
            </a:lvl9pPr>
          </a:lstStyle>
          <a:p>
            <a:r>
              <a:rPr lang="da-DK"/>
              <a:t>Klik for at redigere undertiteltypografien i masteren</a:t>
            </a:r>
            <a:endParaRPr lang="da-DK" dirty="0"/>
          </a:p>
        </p:txBody>
      </p:sp>
      <p:sp>
        <p:nvSpPr>
          <p:cNvPr id="13" name="Pladsholder til tekst 9">
            <a:extLst>
              <a:ext uri="{FF2B5EF4-FFF2-40B4-BE49-F238E27FC236}">
                <a16:creationId xmlns:a16="http://schemas.microsoft.com/office/drawing/2014/main" id="{3D1827FE-AA93-45B2-8B48-508F2502D2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20000"/>
            <a:ext cx="4541417" cy="332100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tx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3695904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lede 9">
            <a:extLst>
              <a:ext uri="{FF2B5EF4-FFF2-40B4-BE49-F238E27FC236}">
                <a16:creationId xmlns:a16="http://schemas.microsoft.com/office/drawing/2014/main" id="{17905CB9-8905-4C89-B497-569B9E0FC7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Pladsholder til tekst 9">
            <a:extLst>
              <a:ext uri="{FF2B5EF4-FFF2-40B4-BE49-F238E27FC236}">
                <a16:creationId xmlns:a16="http://schemas.microsoft.com/office/drawing/2014/main" id="{95739CC6-0260-446D-8E46-620693A698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20000"/>
            <a:ext cx="4319476" cy="289678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2411506"/>
            <a:ext cx="9614100" cy="600636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</p:spTree>
    <p:extLst>
      <p:ext uri="{BB962C8B-B14F-4D97-AF65-F5344CB8AC3E}">
        <p14:creationId xmlns:p14="http://schemas.microsoft.com/office/powerpoint/2010/main" val="3926445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slide_Typ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lede 9">
            <a:extLst>
              <a:ext uri="{FF2B5EF4-FFF2-40B4-BE49-F238E27FC236}">
                <a16:creationId xmlns:a16="http://schemas.microsoft.com/office/drawing/2014/main" id="{17905CB9-8905-4C89-B497-569B9E0FC7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Pladsholder til tekst 9">
            <a:extLst>
              <a:ext uri="{FF2B5EF4-FFF2-40B4-BE49-F238E27FC236}">
                <a16:creationId xmlns:a16="http://schemas.microsoft.com/office/drawing/2014/main" id="{95739CC6-0260-446D-8E46-620693A698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20000"/>
            <a:ext cx="4399375" cy="334066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546847"/>
            <a:ext cx="9614100" cy="618565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9" name="Pladsholder til tekst 3">
            <a:extLst>
              <a:ext uri="{FF2B5EF4-FFF2-40B4-BE49-F238E27FC236}">
                <a16:creationId xmlns:a16="http://schemas.microsoft.com/office/drawing/2014/main" id="{54B0934C-AF75-4B4E-933E-976996E4E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2000" y="1264023"/>
            <a:ext cx="9614100" cy="3065929"/>
          </a:xfrm>
        </p:spPr>
        <p:txBody>
          <a:bodyPr tIns="46800">
            <a:normAutofit/>
          </a:bodyPr>
          <a:lstStyle>
            <a:lvl1pPr marL="0" indent="0">
              <a:buFontTx/>
              <a:buNone/>
              <a:defRPr sz="2400"/>
            </a:lvl1pPr>
            <a:lvl2pPr marL="226345" indent="0">
              <a:buFontTx/>
              <a:buNone/>
              <a:defRPr sz="2400"/>
            </a:lvl2pPr>
            <a:lvl3pPr marL="452690" indent="0">
              <a:buFontTx/>
              <a:buNone/>
              <a:defRPr sz="2400"/>
            </a:lvl3pPr>
            <a:lvl4pPr marL="679035" indent="0">
              <a:buFontTx/>
              <a:buNone/>
              <a:defRPr sz="2400"/>
            </a:lvl4pPr>
            <a:lvl5pPr marL="905380" indent="0">
              <a:buFontTx/>
              <a:buNone/>
              <a:defRPr sz="24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7984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9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lede 10">
            <a:extLst>
              <a:ext uri="{FF2B5EF4-FFF2-40B4-BE49-F238E27FC236}">
                <a16:creationId xmlns:a16="http://schemas.microsoft.com/office/drawing/2014/main" id="{470EEA55-CC81-4C21-8D88-D63AB50FB2C0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899" y="6014136"/>
            <a:ext cx="839726" cy="336805"/>
          </a:xfrm>
          <a:prstGeom prst="rect">
            <a:avLst/>
          </a:prstGeom>
        </p:spPr>
      </p:pic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D9A68C24-05B8-4F61-B52E-400785F9F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333079"/>
            <a:ext cx="10515600" cy="10732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da-DK" dirty="0"/>
              <a:t>Klik for at redigere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64134223-50C0-4BF1-AF33-00C04232E9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2490537"/>
            <a:ext cx="10515600" cy="33708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Klik for at redigere teksttypografierne i masteren</a:t>
            </a:r>
          </a:p>
          <a:p>
            <a:pPr lvl="1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Andet niveau</a:t>
            </a:r>
          </a:p>
          <a:p>
            <a:pPr lvl="2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Tredje niveau</a:t>
            </a:r>
          </a:p>
          <a:p>
            <a:pPr lvl="3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Fjerde niveau</a:t>
            </a:r>
          </a:p>
          <a:p>
            <a:pPr lvl="4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Femte niveau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EE80AD9-1793-4415-99EB-CCDB8E9078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1200" y="6093415"/>
            <a:ext cx="4727140" cy="252000"/>
          </a:xfrm>
          <a:prstGeom prst="rect">
            <a:avLst/>
          </a:prstGeom>
        </p:spPr>
        <p:txBody>
          <a:bodyPr vert="horz" lIns="91440" tIns="45720" rIns="91440" bIns="0" rtlCol="0">
            <a:noAutofit/>
          </a:bodyPr>
          <a:lstStyle>
            <a:lvl1pPr>
              <a:defRPr lang="da-DK" sz="1000" kern="0" spc="160" baseline="0" dirty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</a:lstStyle>
          <a:p>
            <a:pPr defTabSz="452691">
              <a:lnSpc>
                <a:spcPct val="90000"/>
              </a:lnSpc>
              <a:spcBef>
                <a:spcPts val="496"/>
              </a:spcBef>
              <a:buFont typeface="Arial" panose="020B0604020202020204" pitchFamily="34" charset="0"/>
              <a:buNone/>
            </a:pP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08857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76" r:id="rId3"/>
    <p:sldLayoutId id="2147483686" r:id="rId4"/>
    <p:sldLayoutId id="2147483682" r:id="rId5"/>
    <p:sldLayoutId id="2147483683" r:id="rId6"/>
    <p:sldLayoutId id="2147483662" r:id="rId7"/>
    <p:sldLayoutId id="2147483663" r:id="rId8"/>
    <p:sldLayoutId id="2147483684" r:id="rId9"/>
    <p:sldLayoutId id="2147483664" r:id="rId10"/>
    <p:sldLayoutId id="2147483685" r:id="rId11"/>
    <p:sldLayoutId id="2147483665" r:id="rId12"/>
    <p:sldLayoutId id="2147483666" r:id="rId13"/>
    <p:sldLayoutId id="2147483667" r:id="rId14"/>
    <p:sldLayoutId id="2147483668" r:id="rId15"/>
    <p:sldLayoutId id="2147483669" r:id="rId16"/>
    <p:sldLayoutId id="2147483670" r:id="rId17"/>
    <p:sldLayoutId id="2147483673" r:id="rId18"/>
    <p:sldLayoutId id="2147483674" r:id="rId19"/>
    <p:sldLayoutId id="2147483678" r:id="rId20"/>
    <p:sldLayoutId id="2147483671" r:id="rId21"/>
    <p:sldLayoutId id="2147483672" r:id="rId22"/>
    <p:sldLayoutId id="2147483655" r:id="rId23"/>
    <p:sldLayoutId id="2147483677" r:id="rId24"/>
    <p:sldLayoutId id="2147483681" r:id="rId25"/>
    <p:sldLayoutId id="2147483658" r:id="rId26"/>
    <p:sldLayoutId id="2147483659" r:id="rId27"/>
  </p:sldLayoutIdLst>
  <p:txStyles>
    <p:titleStyle>
      <a:lvl1pPr algn="l" defTabSz="452691" rtl="0" eaLnBrk="1" latinLnBrk="0" hangingPunct="1">
        <a:lnSpc>
          <a:spcPct val="90000"/>
        </a:lnSpc>
        <a:spcBef>
          <a:spcPct val="0"/>
        </a:spcBef>
        <a:buNone/>
        <a:defRPr lang="da-DK" sz="4000" b="1" kern="1200" dirty="0">
          <a:solidFill>
            <a:schemeClr val="tx2"/>
          </a:solidFill>
          <a:latin typeface="K2D" panose="00000500000000000000" pitchFamily="2" charset="-34"/>
          <a:ea typeface="+mj-ea"/>
          <a:cs typeface="K2D" panose="00000500000000000000" pitchFamily="2" charset="-34"/>
        </a:defRPr>
      </a:lvl1pPr>
    </p:titleStyle>
    <p:bodyStyle>
      <a:lvl1pPr marL="0" indent="0" algn="l" defTabSz="452691" rtl="0" eaLnBrk="1" latinLnBrk="0" hangingPunct="1">
        <a:lnSpc>
          <a:spcPct val="100000"/>
        </a:lnSpc>
        <a:spcBef>
          <a:spcPts val="496"/>
        </a:spcBef>
        <a:buFontTx/>
        <a:buNone/>
        <a:defRPr lang="da-DK" sz="2000" kern="1200" dirty="0">
          <a:solidFill>
            <a:schemeClr val="tx2"/>
          </a:solidFill>
          <a:latin typeface="K2D Medium" panose="00000600000000000000" pitchFamily="2" charset="-34"/>
          <a:ea typeface="+mn-ea"/>
          <a:cs typeface="K2D Medium" panose="00000600000000000000" pitchFamily="2" charset="-34"/>
        </a:defRPr>
      </a:lvl1pPr>
      <a:lvl2pPr marL="226345" indent="0" algn="l" defTabSz="452691" rtl="0" eaLnBrk="1" latinLnBrk="0" hangingPunct="1">
        <a:lnSpc>
          <a:spcPct val="100000"/>
        </a:lnSpc>
        <a:spcBef>
          <a:spcPts val="248"/>
        </a:spcBef>
        <a:buFontTx/>
        <a:buNone/>
        <a:defRPr lang="da-DK" sz="2000" kern="1200" dirty="0">
          <a:solidFill>
            <a:schemeClr val="tx2"/>
          </a:solidFill>
          <a:latin typeface="K2D Medium" panose="00000600000000000000" pitchFamily="2" charset="-34"/>
          <a:ea typeface="+mn-ea"/>
          <a:cs typeface="K2D Medium" panose="00000600000000000000" pitchFamily="2" charset="-34"/>
        </a:defRPr>
      </a:lvl2pPr>
      <a:lvl3pPr marL="452690" indent="0" algn="l" defTabSz="452691" rtl="0" eaLnBrk="1" latinLnBrk="0" hangingPunct="1">
        <a:lnSpc>
          <a:spcPct val="100000"/>
        </a:lnSpc>
        <a:spcBef>
          <a:spcPts val="248"/>
        </a:spcBef>
        <a:buFontTx/>
        <a:buNone/>
        <a:defRPr lang="da-DK" sz="2000" kern="1200" dirty="0">
          <a:solidFill>
            <a:schemeClr val="tx2"/>
          </a:solidFill>
          <a:latin typeface="K2D Medium" panose="00000600000000000000" pitchFamily="2" charset="-34"/>
          <a:ea typeface="+mn-ea"/>
          <a:cs typeface="K2D Medium" panose="00000600000000000000" pitchFamily="2" charset="-34"/>
        </a:defRPr>
      </a:lvl3pPr>
      <a:lvl4pPr marL="679035" indent="0" algn="l" defTabSz="452691" rtl="0" eaLnBrk="1" latinLnBrk="0" hangingPunct="1">
        <a:lnSpc>
          <a:spcPct val="100000"/>
        </a:lnSpc>
        <a:spcBef>
          <a:spcPts val="248"/>
        </a:spcBef>
        <a:buFontTx/>
        <a:buNone/>
        <a:defRPr lang="da-DK" sz="2000" kern="1200" dirty="0">
          <a:solidFill>
            <a:schemeClr val="tx2"/>
          </a:solidFill>
          <a:latin typeface="K2D Medium" panose="00000600000000000000" pitchFamily="2" charset="-34"/>
          <a:ea typeface="+mn-ea"/>
          <a:cs typeface="K2D Medium" panose="00000600000000000000" pitchFamily="2" charset="-34"/>
        </a:defRPr>
      </a:lvl4pPr>
      <a:lvl5pPr marL="905380" indent="0" algn="l" defTabSz="452691" rtl="0" eaLnBrk="1" latinLnBrk="0" hangingPunct="1">
        <a:lnSpc>
          <a:spcPct val="100000"/>
        </a:lnSpc>
        <a:spcBef>
          <a:spcPts val="248"/>
        </a:spcBef>
        <a:buFontTx/>
        <a:buNone/>
        <a:defRPr lang="da-DK" sz="2000" kern="1200" dirty="0">
          <a:solidFill>
            <a:schemeClr val="tx2"/>
          </a:solidFill>
          <a:latin typeface="K2D Medium" panose="00000600000000000000" pitchFamily="2" charset="-34"/>
          <a:ea typeface="+mn-ea"/>
          <a:cs typeface="K2D Medium" panose="00000600000000000000" pitchFamily="2" charset="-34"/>
        </a:defRPr>
      </a:lvl5pPr>
      <a:lvl6pPr marL="1244898" indent="-113173" algn="l" defTabSz="452691" rtl="0" eaLnBrk="1" latinLnBrk="0" hangingPunct="1">
        <a:lnSpc>
          <a:spcPct val="90000"/>
        </a:lnSpc>
        <a:spcBef>
          <a:spcPts val="248"/>
        </a:spcBef>
        <a:buFont typeface="Arial" panose="020B0604020202020204" pitchFamily="34" charset="0"/>
        <a:buChar char="•"/>
        <a:defRPr sz="892" kern="1200">
          <a:solidFill>
            <a:schemeClr val="tx1"/>
          </a:solidFill>
          <a:latin typeface="+mn-lt"/>
          <a:ea typeface="+mn-ea"/>
          <a:cs typeface="+mn-cs"/>
        </a:defRPr>
      </a:lvl6pPr>
      <a:lvl7pPr marL="1471242" indent="-113173" algn="l" defTabSz="452691" rtl="0" eaLnBrk="1" latinLnBrk="0" hangingPunct="1">
        <a:lnSpc>
          <a:spcPct val="90000"/>
        </a:lnSpc>
        <a:spcBef>
          <a:spcPts val="248"/>
        </a:spcBef>
        <a:buFont typeface="Arial" panose="020B0604020202020204" pitchFamily="34" charset="0"/>
        <a:buChar char="•"/>
        <a:defRPr sz="892" kern="1200">
          <a:solidFill>
            <a:schemeClr val="tx1"/>
          </a:solidFill>
          <a:latin typeface="+mn-lt"/>
          <a:ea typeface="+mn-ea"/>
          <a:cs typeface="+mn-cs"/>
        </a:defRPr>
      </a:lvl7pPr>
      <a:lvl8pPr marL="1697588" indent="-113173" algn="l" defTabSz="452691" rtl="0" eaLnBrk="1" latinLnBrk="0" hangingPunct="1">
        <a:lnSpc>
          <a:spcPct val="90000"/>
        </a:lnSpc>
        <a:spcBef>
          <a:spcPts val="248"/>
        </a:spcBef>
        <a:buFont typeface="Arial" panose="020B0604020202020204" pitchFamily="34" charset="0"/>
        <a:buChar char="•"/>
        <a:defRPr sz="892" kern="1200">
          <a:solidFill>
            <a:schemeClr val="tx1"/>
          </a:solidFill>
          <a:latin typeface="+mn-lt"/>
          <a:ea typeface="+mn-ea"/>
          <a:cs typeface="+mn-cs"/>
        </a:defRPr>
      </a:lvl8pPr>
      <a:lvl9pPr marL="1923932" indent="-113173" algn="l" defTabSz="452691" rtl="0" eaLnBrk="1" latinLnBrk="0" hangingPunct="1">
        <a:lnSpc>
          <a:spcPct val="90000"/>
        </a:lnSpc>
        <a:spcBef>
          <a:spcPts val="248"/>
        </a:spcBef>
        <a:buFont typeface="Arial" panose="020B0604020202020204" pitchFamily="34" charset="0"/>
        <a:buChar char="•"/>
        <a:defRPr sz="89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1pPr>
      <a:lvl2pPr marL="226346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2pPr>
      <a:lvl3pPr marL="452691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3pPr>
      <a:lvl4pPr marL="679038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4pPr>
      <a:lvl5pPr marL="905381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5pPr>
      <a:lvl6pPr marL="1131726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6pPr>
      <a:lvl7pPr marL="1358071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7pPr>
      <a:lvl8pPr marL="1584415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8pPr>
      <a:lvl9pPr marL="1810760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hyperlink" Target="https://www.vejleskills.dk/projects/siemens-gamesa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6D15A2FB-8A52-DB5E-CA55-25ED8948F4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36000" rtlCol="0" anchor="t">
            <a:noAutofit/>
          </a:bodyPr>
          <a:lstStyle/>
          <a:p>
            <a:endParaRPr lang="en-US"/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F0002777-AD15-1C7F-2A66-1BA7E6D2239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8538" y="101486"/>
            <a:ext cx="9614100" cy="4269564"/>
          </a:xfrm>
        </p:spPr>
        <p:txBody>
          <a:bodyPr wrap="square">
            <a:noAutofit/>
          </a:bodyPr>
          <a:lstStyle/>
          <a:p>
            <a:pPr algn="l">
              <a:spcAft>
                <a:spcPts val="1200"/>
              </a:spcAft>
            </a:pPr>
            <a:r>
              <a:rPr lang="da-DK" sz="6200" b="1"/>
              <a:t>Siemens Gamesa</a:t>
            </a:r>
          </a:p>
          <a:p>
            <a:pPr algn="l">
              <a:spcAft>
                <a:spcPts val="800"/>
              </a:spcAft>
            </a:pPr>
            <a:r>
              <a:rPr lang="da-DK" sz="3000" b="1"/>
              <a:t>Vindenergi og teknologi i praksis</a:t>
            </a:r>
          </a:p>
          <a:p>
            <a:pPr algn="l">
              <a:spcAft>
                <a:spcPts val="0"/>
              </a:spcAft>
            </a:pPr>
            <a:r>
              <a:rPr lang="da-DK" sz="2000" i="1"/>
              <a:t>En arbejdsplads med fokus på grøn energi, produktion og fremtidens løsninger</a:t>
            </a:r>
          </a:p>
        </p:txBody>
      </p:sp>
      <p:pic>
        <p:nvPicPr>
          <p:cNvPr id="2" name="Picture 1">
            <a:hlinkClick r:id="rId4"/>
            <a:extLst>
              <a:ext uri="{FF2B5EF4-FFF2-40B4-BE49-F238E27FC236}">
                <a16:creationId xmlns:a16="http://schemas.microsoft.com/office/drawing/2014/main" id="{4CB4BCC2-BD8B-6BB7-67ED-A52AB789E9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3425" y="2892425"/>
            <a:ext cx="3105150" cy="310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491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59A545FD-4D7C-A11E-63F7-7BA97A28E4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1200" y="509902"/>
            <a:ext cx="9614100" cy="618565"/>
          </a:xfrm>
        </p:spPr>
        <p:txBody>
          <a:bodyPr/>
          <a:lstStyle/>
          <a:p>
            <a:r>
              <a:rPr lang="da-DK" dirty="0"/>
              <a:t>Hvem er Siemens?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D6DA9633-9D83-1D2B-39F3-3301807F99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8602" y="1907677"/>
            <a:ext cx="4630194" cy="426956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dirty="0"/>
              <a:t>Siemens Gamesa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a-DK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dirty="0"/>
              <a:t>Vindenergi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a-DK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dirty="0"/>
              <a:t>En arbejdsplads med teknologi og produktion</a:t>
            </a:r>
          </a:p>
        </p:txBody>
      </p:sp>
      <p:pic>
        <p:nvPicPr>
          <p:cNvPr id="6" name="Billede 5" descr="Fotografi af vindmølle set tæt på med drone flyvende ved en af møllens vinger, omgivet af landbrugsjord og flere vindmøller i baggrunden. Billedet illustrerer vedvarende energi og teknologisk inspektion af vindmøller i et åbent landskab under overskyet himmel.&#10;&#10;AI-genereret indhold kan være ukorrekt.">
            <a:extLst>
              <a:ext uri="{FF2B5EF4-FFF2-40B4-BE49-F238E27FC236}">
                <a16:creationId xmlns:a16="http://schemas.microsoft.com/office/drawing/2014/main" id="{01050BD2-833D-090F-D8C9-1D4F8350FC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3896" y="1389180"/>
            <a:ext cx="6913463" cy="3871296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2D3119EA-1FEC-22CB-728F-F5457AE8D459}"/>
              </a:ext>
            </a:extLst>
          </p:cNvPr>
          <p:cNvSpPr txBox="1"/>
          <p:nvPr/>
        </p:nvSpPr>
        <p:spPr>
          <a:xfrm>
            <a:off x="4583575" y="5324354"/>
            <a:ext cx="38659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a-DK" sz="1200" dirty="0">
                <a:solidFill>
                  <a:schemeClr val="tx2"/>
                </a:solidFill>
                <a:latin typeface="K2D" panose="00000500000000000000" pitchFamily="2" charset="-34"/>
                <a:cs typeface="K2D" panose="00000500000000000000" pitchFamily="2" charset="-34"/>
              </a:rPr>
              <a:t>En vindmølle laver strøm ved hjælp af vinden.</a:t>
            </a:r>
          </a:p>
        </p:txBody>
      </p:sp>
    </p:spTree>
    <p:extLst>
      <p:ext uri="{BB962C8B-B14F-4D97-AF65-F5344CB8AC3E}">
        <p14:creationId xmlns:p14="http://schemas.microsoft.com/office/powerpoint/2010/main" val="3594624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B928B-6595-206E-9BE8-779FFCC41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A07CEFF-5173-789E-FB45-F3F9B0D6E4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1200" y="509902"/>
            <a:ext cx="9614100" cy="618565"/>
          </a:xfrm>
        </p:spPr>
        <p:txBody>
          <a:bodyPr/>
          <a:lstStyle/>
          <a:p>
            <a:r>
              <a:rPr lang="da-DK" dirty="0"/>
              <a:t>Hvad er vindenergi?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6909FAD2-CF01-82D0-3D31-F60C002D1F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1200" y="1898248"/>
            <a:ext cx="4630194" cy="366553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dirty="0"/>
              <a:t>Strøm fra vind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a-DK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dirty="0"/>
              <a:t>Grøn omstilling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a-DK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dirty="0"/>
              <a:t>Bæredygtig energi</a:t>
            </a: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5639B30A-35B7-C7B8-5F93-CBC73AD0EA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198" y="1597305"/>
            <a:ext cx="6831530" cy="3842795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C32BC7FF-7053-D0EA-8D81-A8BBDFD6F376}"/>
              </a:ext>
            </a:extLst>
          </p:cNvPr>
          <p:cNvSpPr txBox="1"/>
          <p:nvPr/>
        </p:nvSpPr>
        <p:spPr>
          <a:xfrm>
            <a:off x="4893512" y="5440100"/>
            <a:ext cx="4887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a-DK" sz="1200">
                <a:solidFill>
                  <a:schemeClr val="tx2"/>
                </a:solidFill>
                <a:latin typeface="K2D" panose="00000500000000000000" pitchFamily="2" charset="-34"/>
                <a:cs typeface="K2D" panose="00000500000000000000" pitchFamily="2" charset="-34"/>
              </a:rPr>
              <a:t>Vindmøller på havet producerer grøn strøm til mange mennesker.</a:t>
            </a:r>
            <a:endParaRPr lang="da-DK" sz="1200" dirty="0">
              <a:solidFill>
                <a:schemeClr val="tx2"/>
              </a:solidFill>
              <a:latin typeface="K2D" panose="00000500000000000000" pitchFamily="2" charset="-34"/>
              <a:cs typeface="K2D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780905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4AE6A8-6D8D-6DA6-C1BD-ECD94C28F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4B12FAD-0D31-3A33-E4FE-4D91DF9C2C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1200" y="509902"/>
            <a:ext cx="9614100" cy="618565"/>
          </a:xfrm>
        </p:spPr>
        <p:txBody>
          <a:bodyPr/>
          <a:lstStyle/>
          <a:p>
            <a:r>
              <a:rPr lang="da-DK" dirty="0"/>
              <a:t>Hvad laver de?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366E274F-FCFA-14BE-8E3B-80C9B5557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1200" y="1699332"/>
            <a:ext cx="4630194" cy="426956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dirty="0"/>
              <a:t>Udvikler vindmøller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a-DK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dirty="0"/>
              <a:t>Producerer dele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a-DK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dirty="0"/>
              <a:t>Vedligeholder anlæg</a:t>
            </a: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6F4B3E3E-1F85-C48D-284F-B2A8AC04DE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551" y="819184"/>
            <a:ext cx="6956867" cy="4637911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7" name="Billedtekst"/>
          <p:cNvSpPr txBox="1"/>
          <p:nvPr/>
        </p:nvSpPr>
        <p:spPr>
          <a:xfrm>
            <a:off x="4593991" y="5520595"/>
            <a:ext cx="6773987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l"/>
            <a:r>
              <a:rPr sz="1200">
                <a:solidFill>
                  <a:schemeClr val="tx2"/>
                </a:solidFill>
                <a:latin typeface="K2D"/>
              </a:rPr>
              <a:t>Medarbejdere undersøger og vedligeholder en del af en stor vindmølle.</a:t>
            </a:r>
          </a:p>
        </p:txBody>
      </p:sp>
    </p:spTree>
    <p:extLst>
      <p:ext uri="{BB962C8B-B14F-4D97-AF65-F5344CB8AC3E}">
        <p14:creationId xmlns:p14="http://schemas.microsoft.com/office/powerpoint/2010/main" val="3957383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0E219-6BE9-C723-7270-EDB581A4B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0395A7C-8118-38AA-DC31-60B731AB3E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1200" y="509902"/>
            <a:ext cx="9614100" cy="618565"/>
          </a:xfrm>
        </p:spPr>
        <p:txBody>
          <a:bodyPr/>
          <a:lstStyle/>
          <a:p>
            <a:r>
              <a:rPr lang="da-DK" dirty="0"/>
              <a:t>Hvem arbejder der?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3F07E4C0-5C5D-E15A-AC24-9D432EA7801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1200" y="1294218"/>
            <a:ext cx="4630194" cy="426956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dirty="0"/>
              <a:t>Elektrikere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a-DK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dirty="0"/>
              <a:t>Industriteknikere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a-DK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dirty="0"/>
              <a:t>Teknikere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DC5341EE-5DFF-54CF-BA28-9EB4DEC960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0816" y="1677727"/>
            <a:ext cx="5640970" cy="3175263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6" name="Billedtekst"/>
          <p:cNvSpPr txBox="1"/>
          <p:nvPr/>
        </p:nvSpPr>
        <p:spPr>
          <a:xfrm>
            <a:off x="5022256" y="4916490"/>
            <a:ext cx="5458090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l"/>
            <a:r>
              <a:rPr sz="1200">
                <a:solidFill>
                  <a:schemeClr val="tx2"/>
                </a:solidFill>
                <a:latin typeface="K2D"/>
              </a:rPr>
              <a:t>En tekniker arbejder inde i en vindmølle.</a:t>
            </a:r>
          </a:p>
        </p:txBody>
      </p:sp>
    </p:spTree>
    <p:extLst>
      <p:ext uri="{BB962C8B-B14F-4D97-AF65-F5344CB8AC3E}">
        <p14:creationId xmlns:p14="http://schemas.microsoft.com/office/powerpoint/2010/main" val="3794281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9F3039-4F94-BA8D-93D5-C99A73D9B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691A012-08F8-A0AC-E2D9-8995BB59CC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1200" y="509902"/>
            <a:ext cx="9614100" cy="618565"/>
          </a:xfrm>
        </p:spPr>
        <p:txBody>
          <a:bodyPr/>
          <a:lstStyle/>
          <a:p>
            <a:r>
              <a:rPr lang="da-DK" dirty="0"/>
              <a:t>Mere end én opgave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F590181B-8598-A513-518A-E71A3672F8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1200" y="1907677"/>
            <a:ext cx="4630194" cy="426956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dirty="0"/>
              <a:t>Planlægning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a-DK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dirty="0"/>
              <a:t>Produktion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a-DK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dirty="0"/>
              <a:t>Samarbejde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96CF6DDD-A88C-17B3-80C4-9F49D91985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8117" y="1340199"/>
            <a:ext cx="6996252" cy="393539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6" name="Billedtekst"/>
          <p:cNvSpPr txBox="1"/>
          <p:nvPr/>
        </p:nvSpPr>
        <p:spPr>
          <a:xfrm>
            <a:off x="4569557" y="5339091"/>
            <a:ext cx="6813372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l"/>
            <a:r>
              <a:rPr sz="1200">
                <a:solidFill>
                  <a:schemeClr val="tx2"/>
                </a:solidFill>
                <a:latin typeface="K2D"/>
              </a:rPr>
              <a:t>Store dele til vindmøller ligger klar til transport og samling.</a:t>
            </a:r>
          </a:p>
        </p:txBody>
      </p:sp>
    </p:spTree>
    <p:extLst>
      <p:ext uri="{BB962C8B-B14F-4D97-AF65-F5344CB8AC3E}">
        <p14:creationId xmlns:p14="http://schemas.microsoft.com/office/powerpoint/2010/main" val="1767568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920EA4-1E6C-1AE6-E419-893539F82A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A29F646-E37D-C496-96B6-066C2795A6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1200" y="509902"/>
            <a:ext cx="9614100" cy="618565"/>
          </a:xfrm>
        </p:spPr>
        <p:txBody>
          <a:bodyPr/>
          <a:lstStyle/>
          <a:p>
            <a:r>
              <a:rPr lang="da-DK" dirty="0"/>
              <a:t>En almindelig dag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DA62AFB9-74DB-E99A-55CF-1529567BBD8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1200" y="1294218"/>
            <a:ext cx="4630194" cy="426956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dirty="0"/>
              <a:t>Produktion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a-DK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dirty="0"/>
              <a:t>Transport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a-DK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dirty="0"/>
              <a:t>Installation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9A18CB22-A2FD-D555-C1FF-6097D305A4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1887" y="1539433"/>
            <a:ext cx="6861763" cy="3591045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6" name="Billedtekst"/>
          <p:cNvSpPr txBox="1"/>
          <p:nvPr/>
        </p:nvSpPr>
        <p:spPr>
          <a:xfrm>
            <a:off x="4493327" y="5193978"/>
            <a:ext cx="6678883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l"/>
            <a:r>
              <a:rPr sz="1200">
                <a:solidFill>
                  <a:schemeClr val="tx2"/>
                </a:solidFill>
                <a:latin typeface="K2D"/>
              </a:rPr>
              <a:t>En del af en vindmølle bliver løftet på plads under installationen.</a:t>
            </a:r>
          </a:p>
        </p:txBody>
      </p:sp>
    </p:spTree>
    <p:extLst>
      <p:ext uri="{BB962C8B-B14F-4D97-AF65-F5344CB8AC3E}">
        <p14:creationId xmlns:p14="http://schemas.microsoft.com/office/powerpoint/2010/main" val="931239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A5A184-D1F9-31B0-E3BA-F6F2D24DA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24B3D78-B722-B346-9ACE-C1131D21D9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1200" y="509902"/>
            <a:ext cx="9614100" cy="618565"/>
          </a:xfrm>
        </p:spPr>
        <p:txBody>
          <a:bodyPr/>
          <a:lstStyle/>
          <a:p>
            <a:r>
              <a:rPr lang="da-DK" dirty="0"/>
              <a:t>Hvorfor er det vigtigt?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7292B4AC-FB4E-2617-DFF5-77453509FF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1200" y="1912783"/>
            <a:ext cx="4630194" cy="426956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dirty="0"/>
              <a:t>Producerer strøm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a-DK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dirty="0"/>
              <a:t>Mindsker CO₂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a-DK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dirty="0"/>
              <a:t>Fremtidens energi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EA3EE97D-B628-6828-DEE9-8AC9E0DF55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693" y="1420792"/>
            <a:ext cx="7139132" cy="4016415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6" name="Billedtekst"/>
          <p:cNvSpPr txBox="1"/>
          <p:nvPr/>
        </p:nvSpPr>
        <p:spPr>
          <a:xfrm>
            <a:off x="4495133" y="5500707"/>
            <a:ext cx="6956252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l"/>
            <a:r>
              <a:rPr sz="1200">
                <a:solidFill>
                  <a:schemeClr val="tx2"/>
                </a:solidFill>
                <a:latin typeface="K2D"/>
              </a:rPr>
              <a:t>Vindmøller på havet laver strøm uden at bruge olie og kul.</a:t>
            </a:r>
          </a:p>
        </p:txBody>
      </p:sp>
    </p:spTree>
    <p:extLst>
      <p:ext uri="{BB962C8B-B14F-4D97-AF65-F5344CB8AC3E}">
        <p14:creationId xmlns:p14="http://schemas.microsoft.com/office/powerpoint/2010/main" val="9815271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Vejle-Grøn">
      <a:dk1>
        <a:srgbClr val="000000"/>
      </a:dk1>
      <a:lt1>
        <a:srgbClr val="F8F8F8"/>
      </a:lt1>
      <a:dk2>
        <a:srgbClr val="004143"/>
      </a:dk2>
      <a:lt2>
        <a:srgbClr val="E8E1D6"/>
      </a:lt2>
      <a:accent1>
        <a:srgbClr val="004143"/>
      </a:accent1>
      <a:accent2>
        <a:srgbClr val="99D0C2"/>
      </a:accent2>
      <a:accent3>
        <a:srgbClr val="D8C5AF"/>
      </a:accent3>
      <a:accent4>
        <a:srgbClr val="F190A3"/>
      </a:accent4>
      <a:accent5>
        <a:srgbClr val="66212F"/>
      </a:accent5>
      <a:accent6>
        <a:srgbClr val="E8E1D6"/>
      </a:accent6>
      <a:hlink>
        <a:srgbClr val="23356E"/>
      </a:hlink>
      <a:folHlink>
        <a:srgbClr val="57256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000" dirty="0" smtClean="0">
            <a:latin typeface="K2D" panose="00000500000000000000" pitchFamily="2" charset="-34"/>
            <a:cs typeface="K2D" panose="00000500000000000000" pitchFamily="2" charset="-34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l">
          <a:defRPr sz="2000" dirty="0" smtClean="0">
            <a:solidFill>
              <a:schemeClr val="tx2"/>
            </a:solidFill>
            <a:latin typeface="K2D" panose="00000500000000000000" pitchFamily="2" charset="-34"/>
            <a:cs typeface="K2D" panose="00000500000000000000" pitchFamily="2" charset="-34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Grøn Vejle Kommune.potx" id="{AFAC498B-ECDE-4CB6-BF5A-AF8822C83794}" vid="{DCC10A4E-18DC-438F-8A72-9F73E30AD306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Grøn Vejle Kommune</Template>
  <TotalTime>62</TotalTime>
  <Words>495</Words>
  <Application>Microsoft Office PowerPoint</Application>
  <PresentationFormat>Widescreen</PresentationFormat>
  <Paragraphs>105</Paragraphs>
  <Slides>8</Slides>
  <Notes>8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8</vt:i4>
      </vt:variant>
    </vt:vector>
  </HeadingPairs>
  <TitlesOfParts>
    <vt:vector size="13" baseType="lpstr">
      <vt:lpstr>K2D</vt:lpstr>
      <vt:lpstr>K2D Medium</vt:lpstr>
      <vt:lpstr>K2D Light</vt:lpstr>
      <vt:lpstr>Arial</vt:lpstr>
      <vt:lpstr>Office-tema</vt:lpstr>
      <vt:lpstr>PowerPoint-præsentation</vt:lpstr>
      <vt:lpstr>Hvem er Siemens?</vt:lpstr>
      <vt:lpstr>Hvad er vindenergi?</vt:lpstr>
      <vt:lpstr>Hvad laver de?</vt:lpstr>
      <vt:lpstr>Hvem arbejder der?</vt:lpstr>
      <vt:lpstr>Mere end én opgave</vt:lpstr>
      <vt:lpstr>En almindelig dag</vt:lpstr>
      <vt:lpstr>Hvorfor er det vigtigt?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Karina Agerskov Hviid Horsbøl  Sekretariat &amp; Plan  Børn og Unge  Vejle Kommune</dc:creator>
  <cp:lastModifiedBy>Karina Agerskov Hviid Horsbøl  Sekretariat &amp; Plan  Børn og Unge  Vejle Kommune</cp:lastModifiedBy>
  <cp:revision>7</cp:revision>
  <cp:lastPrinted>2021-06-14T08:20:05Z</cp:lastPrinted>
  <dcterms:created xsi:type="dcterms:W3CDTF">2026-06-24T11:44:23Z</dcterms:created>
  <dcterms:modified xsi:type="dcterms:W3CDTF">2026-08-10T12:10:00Z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oudStatistics_StoryID">
    <vt:lpwstr>4f1410bd-3883-4948-8e5b-cdd12feccc82</vt:lpwstr>
  </property>
</Properties>
</file>