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797675" cy="9926638"/>
  <p:embeddedFontLst>
    <p:embeddedFont>
      <p:font typeface="K2D" panose="00000500000000000000" pitchFamily="2" charset="-34"/>
      <p:regular r:id="rId10"/>
      <p:bold r:id="rId11"/>
      <p:italic r:id="rId12"/>
      <p:boldItalic r:id="rId13"/>
    </p:embeddedFont>
    <p:embeddedFont>
      <p:font typeface="K2D Light" panose="00000400000000000000" pitchFamily="2" charset="-34"/>
      <p:regular r:id="rId14"/>
      <p:italic r:id="rId15"/>
    </p:embeddedFont>
    <p:embeddedFont>
      <p:font typeface="K2D Medium" panose="00000600000000000000" pitchFamily="2" charset="-34"/>
      <p:regular r:id="rId16"/>
      <p:italic r:id="rId17"/>
    </p:embeddedFont>
  </p:embeddedFontLst>
  <p:defaultTextStyle>
    <a:defPPr>
      <a:defRPr lang="da-DK"/>
    </a:defPPr>
    <a:lvl1pPr marL="0" algn="l" defTabSz="1385196" rtl="0" eaLnBrk="1" latinLnBrk="0" hangingPunct="1">
      <a:defRPr sz="2727" kern="1200">
        <a:solidFill>
          <a:schemeClr val="tx1"/>
        </a:solidFill>
        <a:latin typeface="+mn-lt"/>
        <a:ea typeface="+mn-ea"/>
        <a:cs typeface="+mn-cs"/>
      </a:defRPr>
    </a:lvl1pPr>
    <a:lvl2pPr marL="692600" algn="l" defTabSz="1385196" rtl="0" eaLnBrk="1" latinLnBrk="0" hangingPunct="1">
      <a:defRPr sz="2727" kern="1200">
        <a:solidFill>
          <a:schemeClr val="tx1"/>
        </a:solidFill>
        <a:latin typeface="+mn-lt"/>
        <a:ea typeface="+mn-ea"/>
        <a:cs typeface="+mn-cs"/>
      </a:defRPr>
    </a:lvl2pPr>
    <a:lvl3pPr marL="1385196" algn="l" defTabSz="1385196" rtl="0" eaLnBrk="1" latinLnBrk="0" hangingPunct="1">
      <a:defRPr sz="2727" kern="1200">
        <a:solidFill>
          <a:schemeClr val="tx1"/>
        </a:solidFill>
        <a:latin typeface="+mn-lt"/>
        <a:ea typeface="+mn-ea"/>
        <a:cs typeface="+mn-cs"/>
      </a:defRPr>
    </a:lvl3pPr>
    <a:lvl4pPr marL="2077799" algn="l" defTabSz="1385196" rtl="0" eaLnBrk="1" latinLnBrk="0" hangingPunct="1">
      <a:defRPr sz="2727" kern="1200">
        <a:solidFill>
          <a:schemeClr val="tx1"/>
        </a:solidFill>
        <a:latin typeface="+mn-lt"/>
        <a:ea typeface="+mn-ea"/>
        <a:cs typeface="+mn-cs"/>
      </a:defRPr>
    </a:lvl4pPr>
    <a:lvl5pPr marL="2770396" algn="l" defTabSz="1385196" rtl="0" eaLnBrk="1" latinLnBrk="0" hangingPunct="1">
      <a:defRPr sz="2727" kern="1200">
        <a:solidFill>
          <a:schemeClr val="tx1"/>
        </a:solidFill>
        <a:latin typeface="+mn-lt"/>
        <a:ea typeface="+mn-ea"/>
        <a:cs typeface="+mn-cs"/>
      </a:defRPr>
    </a:lvl5pPr>
    <a:lvl6pPr marL="3462995" algn="l" defTabSz="1385196" rtl="0" eaLnBrk="1" latinLnBrk="0" hangingPunct="1">
      <a:defRPr sz="2727" kern="1200">
        <a:solidFill>
          <a:schemeClr val="tx1"/>
        </a:solidFill>
        <a:latin typeface="+mn-lt"/>
        <a:ea typeface="+mn-ea"/>
        <a:cs typeface="+mn-cs"/>
      </a:defRPr>
    </a:lvl6pPr>
    <a:lvl7pPr marL="4155591" algn="l" defTabSz="1385196" rtl="0" eaLnBrk="1" latinLnBrk="0" hangingPunct="1">
      <a:defRPr sz="2727" kern="1200">
        <a:solidFill>
          <a:schemeClr val="tx1"/>
        </a:solidFill>
        <a:latin typeface="+mn-lt"/>
        <a:ea typeface="+mn-ea"/>
        <a:cs typeface="+mn-cs"/>
      </a:defRPr>
    </a:lvl7pPr>
    <a:lvl8pPr marL="4848193" algn="l" defTabSz="1385196" rtl="0" eaLnBrk="1" latinLnBrk="0" hangingPunct="1">
      <a:defRPr sz="2727" kern="1200">
        <a:solidFill>
          <a:schemeClr val="tx1"/>
        </a:solidFill>
        <a:latin typeface="+mn-lt"/>
        <a:ea typeface="+mn-ea"/>
        <a:cs typeface="+mn-cs"/>
      </a:defRPr>
    </a:lvl8pPr>
    <a:lvl9pPr marL="5540793" algn="l" defTabSz="1385196" rtl="0" eaLnBrk="1" latinLnBrk="0" hangingPunct="1">
      <a:defRPr sz="2727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CD51832-DF91-4438-63DC-CE7BC7C9C41E}" v="6" dt="2026-08-10T11:56:51.02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75303" autoAdjust="0"/>
  </p:normalViewPr>
  <p:slideViewPr>
    <p:cSldViewPr snapToGrid="0">
      <p:cViewPr varScale="1">
        <p:scale>
          <a:sx n="83" d="100"/>
          <a:sy n="83" d="100"/>
        </p:scale>
        <p:origin x="167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20798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ts val="1500"/>
              </a:lnSpc>
            </a:pPr>
            <a:endParaRPr lang="da-DK" dirty="0">
              <a:solidFill>
                <a:srgbClr val="444444"/>
              </a:solidFill>
            </a:endParaRPr>
          </a:p>
          <a:p>
            <a:pPr>
              <a:lnSpc>
                <a:spcPts val="1500"/>
              </a:lnSpc>
            </a:pPr>
            <a:r>
              <a:rPr lang="da-DK" i="1"/>
              <a:t>Klik på video-ikonet for at åbne hjemmesiden med billed- og videomateriale til virksomheden.</a:t>
            </a:r>
            <a:endParaRPr lang="da-DK"/>
          </a:p>
          <a:p>
            <a:endParaRPr lang="da-DK" dirty="0"/>
          </a:p>
          <a:p>
            <a:r>
              <a:rPr lang="da-DK"/>
              <a:t>I det her forløb skal I arbejde med en rigtig virksomhed.</a:t>
            </a:r>
          </a:p>
          <a:p>
            <a:r>
              <a:rPr lang="da-DK"/>
              <a:t>Jansson El arbejder med elektricitet i hverdagen.</a:t>
            </a:r>
          </a:p>
          <a:p>
            <a:endParaRPr lang="da-DK"/>
          </a:p>
          <a:p>
            <a:r>
              <a:rPr lang="da-DK"/>
              <a:t>Det er fx:</a:t>
            </a:r>
          </a:p>
          <a:p>
            <a:r>
              <a:rPr lang="da-DK"/>
              <a:t>- lys i hjemmet</a:t>
            </a:r>
          </a:p>
          <a:p>
            <a:r>
              <a:rPr lang="da-DK"/>
              <a:t>- strøm til telefoner og computere</a:t>
            </a:r>
          </a:p>
          <a:p>
            <a:r>
              <a:rPr lang="da-DK"/>
              <a:t>- installationer i bygninger</a:t>
            </a:r>
          </a:p>
          <a:p>
            <a:endParaRPr lang="da-DK"/>
          </a:p>
          <a:p>
            <a:r>
              <a:rPr lang="da-DK"/>
              <a:t>Det er ofte først, når strømmen forsvinder, at man opdager, hvor vigtig den er.</a:t>
            </a:r>
          </a:p>
          <a:p>
            <a:endParaRPr lang="da-DK"/>
          </a:p>
          <a:p>
            <a:r>
              <a:rPr lang="da-DK"/>
              <a:t>Spørg:</a:t>
            </a:r>
          </a:p>
          <a:p>
            <a:r>
              <a:rPr lang="da-DK"/>
              <a:t>- Hvad bruger I strøm til i jeres hverdag?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 wrap="square"/>
          <a:lstStyle/>
          <a:p>
            <a:r>
              <a:rPr lang="da-DK"/>
              <a:t>I det her forløb skal I arbejde med en rigtig virksomhed.</a:t>
            </a:r>
          </a:p>
          <a:p>
            <a:r>
              <a:rPr lang="da-DK"/>
              <a:t>Jansson El arbejder med elektricitet i hverdagen.</a:t>
            </a:r>
          </a:p>
          <a:p>
            <a:endParaRPr lang="da-DK"/>
          </a:p>
          <a:p>
            <a:r>
              <a:rPr lang="da-DK"/>
              <a:t>Det er fx:</a:t>
            </a:r>
          </a:p>
          <a:p>
            <a:r>
              <a:rPr lang="da-DK"/>
              <a:t>- lys i hjemmet</a:t>
            </a:r>
          </a:p>
          <a:p>
            <a:r>
              <a:rPr lang="da-DK"/>
              <a:t>- strøm til telefoner og computere</a:t>
            </a:r>
          </a:p>
          <a:p>
            <a:r>
              <a:rPr lang="da-DK"/>
              <a:t>- installationer i bygninger</a:t>
            </a:r>
          </a:p>
          <a:p>
            <a:endParaRPr lang="da-DK"/>
          </a:p>
          <a:p>
            <a:r>
              <a:rPr lang="da-DK"/>
              <a:t>Det er ofte først, når strømmen forsvinder, at man opdager, hvor vigtig den er.</a:t>
            </a:r>
          </a:p>
          <a:p>
            <a:endParaRPr lang="da-DK"/>
          </a:p>
          <a:p>
            <a:r>
              <a:rPr lang="da-DK"/>
              <a:t>Spørg:</a:t>
            </a:r>
          </a:p>
          <a:p>
            <a:r>
              <a:rPr lang="da-DK"/>
              <a:t>- Hvad bruger I strøm til i jeres hverdag?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252957-40B6-4B2C-BA89-C3FD05376D4E}" type="slidenum">
              <a:rPr lang="da-DK" smtClean="0"/>
              <a:t>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764954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 wrap="square"/>
          <a:lstStyle/>
          <a:p>
            <a:r>
              <a:rPr lang="da-DK"/>
              <a:t>Strøm er en naturlig del af hverdagen.</a:t>
            </a:r>
          </a:p>
          <a:p>
            <a:endParaRPr lang="da-DK"/>
          </a:p>
          <a:p>
            <a:r>
              <a:rPr lang="da-DK"/>
              <a:t>Vi bruger det hele tiden til:</a:t>
            </a:r>
          </a:p>
          <a:p>
            <a:r>
              <a:rPr lang="da-DK"/>
              <a:t>- lys</a:t>
            </a:r>
          </a:p>
          <a:p>
            <a:r>
              <a:rPr lang="da-DK"/>
              <a:t>- opladning</a:t>
            </a:r>
          </a:p>
          <a:p>
            <a:r>
              <a:rPr lang="da-DK"/>
              <a:t>- teknologi</a:t>
            </a:r>
          </a:p>
          <a:p>
            <a:endParaRPr lang="da-DK"/>
          </a:p>
          <a:p>
            <a:r>
              <a:rPr lang="da-DK"/>
              <a:t>Hvis strømmen ikke virker:</a:t>
            </a:r>
          </a:p>
          <a:p>
            <a:r>
              <a:rPr lang="da-DK"/>
              <a:t>- virker mange ting ikke</a:t>
            </a:r>
          </a:p>
          <a:p>
            <a:r>
              <a:rPr lang="da-DK"/>
              <a:t>- bliver hverdagen mere besværlig</a:t>
            </a:r>
          </a:p>
          <a:p>
            <a:endParaRPr lang="da-DK"/>
          </a:p>
          <a:p>
            <a:r>
              <a:rPr lang="da-DK"/>
              <a:t>Pointe: Strøm er en del af næsten alt, vi laver.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252957-40B6-4B2C-BA89-C3FD05376D4E}" type="slidenum">
              <a:rPr lang="da-DK" smtClean="0"/>
              <a:t>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90260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 wrap="square"/>
          <a:lstStyle/>
          <a:p>
            <a:r>
              <a:rPr lang="da-DK"/>
              <a:t>Jansson El arbejder med installationer i boliger og virksomheder.</a:t>
            </a:r>
          </a:p>
          <a:p>
            <a:endParaRPr lang="da-DK"/>
          </a:p>
          <a:p>
            <a:r>
              <a:rPr lang="da-DK"/>
              <a:t>Det handler om:</a:t>
            </a:r>
          </a:p>
          <a:p>
            <a:r>
              <a:rPr lang="da-DK"/>
              <a:t>- at trække strøm rundt</a:t>
            </a:r>
          </a:p>
          <a:p>
            <a:r>
              <a:rPr lang="da-DK"/>
              <a:t>- at installere systemer</a:t>
            </a:r>
          </a:p>
          <a:p>
            <a:r>
              <a:rPr lang="da-DK"/>
              <a:t>- at få ting til at fungere</a:t>
            </a:r>
          </a:p>
          <a:p>
            <a:endParaRPr lang="da-DK"/>
          </a:p>
          <a:p>
            <a:r>
              <a:rPr lang="da-DK"/>
              <a:t>De arbejder også med løsninger, der gør hverdagen nemmere.</a:t>
            </a:r>
          </a:p>
          <a:p>
            <a:endParaRPr lang="da-DK"/>
          </a:p>
          <a:p>
            <a:r>
              <a:rPr lang="da-DK"/>
              <a:t>Vigtig pointe: Det er ikke bare teknik – det er løsninger til mennesker.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252957-40B6-4B2C-BA89-C3FD05376D4E}" type="slidenum">
              <a:rPr lang="da-DK" smtClean="0"/>
              <a:t>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783409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 wrap="square"/>
          <a:lstStyle/>
          <a:p>
            <a:r>
              <a:rPr lang="da-DK"/>
              <a:t>Der arbejder faglærte elektrikere i virksomheden.</a:t>
            </a:r>
          </a:p>
          <a:p>
            <a:endParaRPr lang="da-DK"/>
          </a:p>
          <a:p>
            <a:r>
              <a:rPr lang="da-DK"/>
              <a:t>De arbejder med:</a:t>
            </a:r>
          </a:p>
          <a:p>
            <a:r>
              <a:rPr lang="da-DK"/>
              <a:t>- installation</a:t>
            </a:r>
          </a:p>
          <a:p>
            <a:r>
              <a:rPr lang="da-DK"/>
              <a:t>- fejlfinding</a:t>
            </a:r>
          </a:p>
          <a:p>
            <a:r>
              <a:rPr lang="da-DK"/>
              <a:t>- løsninger</a:t>
            </a:r>
          </a:p>
          <a:p>
            <a:endParaRPr lang="da-DK"/>
          </a:p>
          <a:p>
            <a:r>
              <a:rPr lang="da-DK"/>
              <a:t>Det kræver:</a:t>
            </a:r>
          </a:p>
          <a:p>
            <a:r>
              <a:rPr lang="da-DK"/>
              <a:t>- teknisk viden</a:t>
            </a:r>
          </a:p>
          <a:p>
            <a:r>
              <a:rPr lang="da-DK"/>
              <a:t>- præcision</a:t>
            </a:r>
          </a:p>
          <a:p>
            <a:r>
              <a:rPr lang="da-DK"/>
              <a:t>- samarbejde</a:t>
            </a:r>
          </a:p>
          <a:p>
            <a:endParaRPr lang="da-DK"/>
          </a:p>
          <a:p>
            <a:r>
              <a:rPr lang="da-DK"/>
              <a:t>Kobling: Det er en erhvervsuddannelse, man kan vælge.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252957-40B6-4B2C-BA89-C3FD05376D4E}" type="slidenum">
              <a:rPr lang="da-DK" smtClean="0"/>
              <a:t>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109563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 wrap="square"/>
          <a:lstStyle/>
          <a:p>
            <a:r>
              <a:rPr lang="da-DK"/>
              <a:t>Det handler ikke kun om at få strøm til at virke.</a:t>
            </a:r>
          </a:p>
          <a:p>
            <a:endParaRPr lang="da-DK"/>
          </a:p>
          <a:p>
            <a:r>
              <a:rPr lang="da-DK"/>
              <a:t>Det handler også om:</a:t>
            </a:r>
          </a:p>
          <a:p>
            <a:r>
              <a:rPr lang="da-DK"/>
              <a:t>- sikkerhed</a:t>
            </a:r>
          </a:p>
          <a:p>
            <a:r>
              <a:rPr lang="da-DK"/>
              <a:t>- planlægning</a:t>
            </a:r>
          </a:p>
          <a:p>
            <a:r>
              <a:rPr lang="da-DK"/>
              <a:t>- hvordan det bruges i hverdagen</a:t>
            </a:r>
          </a:p>
          <a:p>
            <a:endParaRPr lang="da-DK"/>
          </a:p>
          <a:p>
            <a:r>
              <a:rPr lang="da-DK"/>
              <a:t>Installationer skal være:</a:t>
            </a:r>
          </a:p>
          <a:p>
            <a:r>
              <a:rPr lang="da-DK"/>
              <a:t>- sikre</a:t>
            </a:r>
          </a:p>
          <a:p>
            <a:r>
              <a:rPr lang="da-DK"/>
              <a:t>- stabile</a:t>
            </a:r>
          </a:p>
          <a:p>
            <a:r>
              <a:rPr lang="da-DK"/>
              <a:t>- nemme at bruge</a:t>
            </a:r>
          </a:p>
          <a:p>
            <a:endParaRPr lang="da-DK"/>
          </a:p>
          <a:p>
            <a:r>
              <a:rPr lang="da-DK"/>
              <a:t>Pointe: Hvis det ikke fungerer → bliver det farligt eller upraktisk.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252957-40B6-4B2C-BA89-C3FD05376D4E}" type="slidenum">
              <a:rPr lang="da-DK" smtClean="0"/>
              <a:t>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178775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 wrap="square"/>
          <a:lstStyle/>
          <a:p>
            <a:r>
              <a:rPr lang="da-DK" dirty="0"/>
              <a:t>En dag kan bestå af mange forskellige opgaver.</a:t>
            </a:r>
          </a:p>
          <a:p>
            <a:endParaRPr lang="da-DK" dirty="0"/>
          </a:p>
          <a:p>
            <a:r>
              <a:rPr lang="da-DK" dirty="0"/>
              <a:t>Man arbejder med:</a:t>
            </a:r>
          </a:p>
          <a:p>
            <a:r>
              <a:rPr lang="da-DK" dirty="0"/>
              <a:t>- at installere nyt</a:t>
            </a:r>
          </a:p>
          <a:p>
            <a:r>
              <a:rPr lang="da-DK" dirty="0"/>
              <a:t>- at reparere</a:t>
            </a:r>
          </a:p>
          <a:p>
            <a:r>
              <a:rPr lang="da-DK" dirty="0"/>
              <a:t>- at finde fejl</a:t>
            </a:r>
          </a:p>
          <a:p>
            <a:endParaRPr lang="da-DK" dirty="0"/>
          </a:p>
          <a:p>
            <a:r>
              <a:rPr lang="da-DK" dirty="0"/>
              <a:t>Hvis strømmen ikke virker:</a:t>
            </a:r>
          </a:p>
          <a:p>
            <a:r>
              <a:rPr lang="da-DK" dirty="0"/>
              <a:t>- skal man finde problemet hurtigt</a:t>
            </a:r>
          </a:p>
          <a:p>
            <a:r>
              <a:rPr lang="da-DK" dirty="0"/>
              <a:t>- og få det løst</a:t>
            </a:r>
          </a:p>
          <a:p>
            <a:endParaRPr lang="da-DK" dirty="0"/>
          </a:p>
          <a:p>
            <a:r>
              <a:rPr lang="da-DK" dirty="0"/>
              <a:t>Pointe: Det handler om at kunne tænke og løse problemer.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252957-40B6-4B2C-BA89-C3FD05376D4E}" type="slidenum">
              <a:rPr lang="da-DK" smtClean="0"/>
              <a:t>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930475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57200" y="2980800"/>
            <a:ext cx="8868514" cy="1080000"/>
          </a:xfrm>
        </p:spPr>
        <p:txBody>
          <a:bodyPr anchor="t"/>
          <a:lstStyle>
            <a:lvl1pPr algn="l">
              <a:defRPr sz="6600">
                <a:solidFill>
                  <a:schemeClr val="accent4"/>
                </a:solidFill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41E718B0-B1C3-49DA-80D7-016684D3C7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1200" y="533990"/>
            <a:ext cx="9144000" cy="396000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accent4"/>
                </a:solidFill>
              </a:defRPr>
            </a:lvl1pPr>
            <a:lvl2pPr marL="226346" indent="0" algn="ctr">
              <a:buNone/>
              <a:defRPr sz="991"/>
            </a:lvl2pPr>
            <a:lvl3pPr marL="452691" indent="0" algn="ctr">
              <a:buNone/>
              <a:defRPr sz="892"/>
            </a:lvl3pPr>
            <a:lvl4pPr marL="679038" indent="0" algn="ctr">
              <a:buNone/>
              <a:defRPr sz="792"/>
            </a:lvl4pPr>
            <a:lvl5pPr marL="905381" indent="0" algn="ctr">
              <a:buNone/>
              <a:defRPr sz="792"/>
            </a:lvl5pPr>
            <a:lvl6pPr marL="1131726" indent="0" algn="ctr">
              <a:buNone/>
              <a:defRPr sz="792"/>
            </a:lvl6pPr>
            <a:lvl7pPr marL="1358071" indent="0" algn="ctr">
              <a:buNone/>
              <a:defRPr sz="792"/>
            </a:lvl7pPr>
            <a:lvl8pPr marL="1584415" indent="0" algn="ctr">
              <a:buNone/>
              <a:defRPr sz="792"/>
            </a:lvl8pPr>
            <a:lvl9pPr marL="1810760" indent="0" algn="ctr">
              <a:buNone/>
              <a:defRPr sz="792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10" name="Pladsholder til tekst 9">
            <a:extLst>
              <a:ext uri="{FF2B5EF4-FFF2-40B4-BE49-F238E27FC236}">
                <a16:creationId xmlns:a16="http://schemas.microsoft.com/office/drawing/2014/main" id="{8534E40B-D120-400A-B347-AFFB07458E2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200" y="6119999"/>
            <a:ext cx="4585806" cy="336805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solidFill>
                  <a:schemeClr val="accent4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solidFill>
                  <a:schemeClr val="accent4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solidFill>
                  <a:schemeClr val="accent4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solidFill>
                  <a:schemeClr val="accent4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solidFill>
                  <a:schemeClr val="accent4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</p:spTree>
    <p:extLst>
      <p:ext uri="{BB962C8B-B14F-4D97-AF65-F5344CB8AC3E}">
        <p14:creationId xmlns:p14="http://schemas.microsoft.com/office/powerpoint/2010/main" val="12194009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_Typ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dsholder til tekst 9">
            <a:extLst>
              <a:ext uri="{FF2B5EF4-FFF2-40B4-BE49-F238E27FC236}">
                <a16:creationId xmlns:a16="http://schemas.microsoft.com/office/drawing/2014/main" id="{DE7631C3-2801-4B8A-86BA-5891BD80B25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199" y="6119999"/>
            <a:ext cx="4026513" cy="307433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solidFill>
                  <a:schemeClr val="accent4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42000" y="2411506"/>
            <a:ext cx="9614100" cy="600636"/>
          </a:xfrm>
        </p:spPr>
        <p:txBody>
          <a:bodyPr tIns="36000"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/>
              <a:t>Skriv titel</a:t>
            </a:r>
          </a:p>
        </p:txBody>
      </p:sp>
    </p:spTree>
    <p:extLst>
      <p:ext uri="{BB962C8B-B14F-4D97-AF65-F5344CB8AC3E}">
        <p14:creationId xmlns:p14="http://schemas.microsoft.com/office/powerpoint/2010/main" val="699383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slide_Typ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dsholder til tekst 9">
            <a:extLst>
              <a:ext uri="{FF2B5EF4-FFF2-40B4-BE49-F238E27FC236}">
                <a16:creationId xmlns:a16="http://schemas.microsoft.com/office/drawing/2014/main" id="{DE7631C3-2801-4B8A-86BA-5891BD80B25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200" y="6120000"/>
            <a:ext cx="4195188" cy="342944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42000" y="546847"/>
            <a:ext cx="9614100" cy="618565"/>
          </a:xfrm>
        </p:spPr>
        <p:txBody>
          <a:bodyPr tIns="36000"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/>
              <a:t>Skriv titel</a:t>
            </a:r>
          </a:p>
        </p:txBody>
      </p:sp>
      <p:sp>
        <p:nvSpPr>
          <p:cNvPr id="13" name="Pladsholder til tekst 3">
            <a:extLst>
              <a:ext uri="{FF2B5EF4-FFF2-40B4-BE49-F238E27FC236}">
                <a16:creationId xmlns:a16="http://schemas.microsoft.com/office/drawing/2014/main" id="{54B0934C-AF75-4B4E-933E-976996E4E7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42000" y="1264023"/>
            <a:ext cx="9614100" cy="3065929"/>
          </a:xfrm>
        </p:spPr>
        <p:txBody>
          <a:bodyPr tIns="46800">
            <a:normAutofit/>
          </a:bodyPr>
          <a:lstStyle>
            <a:lvl1pPr marL="0" indent="0">
              <a:buFontTx/>
              <a:buNone/>
              <a:defRPr sz="2400"/>
            </a:lvl1pPr>
            <a:lvl2pPr marL="226345" indent="0">
              <a:buFontTx/>
              <a:buNone/>
              <a:defRPr sz="2400"/>
            </a:lvl2pPr>
            <a:lvl3pPr marL="452690" indent="0">
              <a:buFontTx/>
              <a:buNone/>
              <a:defRPr sz="2400"/>
            </a:lvl3pPr>
            <a:lvl4pPr marL="679035" indent="0">
              <a:buFontTx/>
              <a:buNone/>
              <a:defRPr sz="2400"/>
            </a:lvl4pPr>
            <a:lvl5pPr marL="905380" indent="0">
              <a:buFontTx/>
              <a:buNone/>
              <a:defRPr sz="2400"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19502719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_Typ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dsholder til tekst 9">
            <a:extLst>
              <a:ext uri="{FF2B5EF4-FFF2-40B4-BE49-F238E27FC236}">
                <a16:creationId xmlns:a16="http://schemas.microsoft.com/office/drawing/2014/main" id="{1E7F6D1B-2ABC-404B-BFB9-1BEFD3C47F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200" y="6119999"/>
            <a:ext cx="4934320" cy="298555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8" name="Pladsholder til billede 10">
            <a:extLst>
              <a:ext uri="{FF2B5EF4-FFF2-40B4-BE49-F238E27FC236}">
                <a16:creationId xmlns:a16="http://schemas.microsoft.com/office/drawing/2014/main" id="{A317A76B-AC5E-47A8-B0F9-BADC2686CDA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362588" y="274918"/>
            <a:ext cx="5573043" cy="4754071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77"/>
              <a:gd name="connsiteY0" fmla="*/ 0 h 22463"/>
              <a:gd name="connsiteX1" fmla="*/ 21600 w 21677"/>
              <a:gd name="connsiteY1" fmla="*/ 0 h 22463"/>
              <a:gd name="connsiteX2" fmla="*/ 21677 w 21677"/>
              <a:gd name="connsiteY2" fmla="*/ 21940 h 22463"/>
              <a:gd name="connsiteX3" fmla="*/ 0 w 21677"/>
              <a:gd name="connsiteY3" fmla="*/ 20172 h 22463"/>
              <a:gd name="connsiteX4" fmla="*/ 0 w 21677"/>
              <a:gd name="connsiteY4" fmla="*/ 0 h 22463"/>
              <a:gd name="connsiteX0" fmla="*/ 0 w 21677"/>
              <a:gd name="connsiteY0" fmla="*/ 0 h 23519"/>
              <a:gd name="connsiteX1" fmla="*/ 21600 w 21677"/>
              <a:gd name="connsiteY1" fmla="*/ 0 h 23519"/>
              <a:gd name="connsiteX2" fmla="*/ 21677 w 21677"/>
              <a:gd name="connsiteY2" fmla="*/ 21940 h 23519"/>
              <a:gd name="connsiteX3" fmla="*/ 18217 w 21677"/>
              <a:gd name="connsiteY3" fmla="*/ 21498 h 23519"/>
              <a:gd name="connsiteX4" fmla="*/ 0 w 21677"/>
              <a:gd name="connsiteY4" fmla="*/ 20172 h 23519"/>
              <a:gd name="connsiteX5" fmla="*/ 0 w 21677"/>
              <a:gd name="connsiteY5" fmla="*/ 0 h 23519"/>
              <a:gd name="connsiteX0" fmla="*/ 0 w 21677"/>
              <a:gd name="connsiteY0" fmla="*/ 0 h 22138"/>
              <a:gd name="connsiteX1" fmla="*/ 21600 w 21677"/>
              <a:gd name="connsiteY1" fmla="*/ 0 h 22138"/>
              <a:gd name="connsiteX2" fmla="*/ 21677 w 21677"/>
              <a:gd name="connsiteY2" fmla="*/ 21940 h 22138"/>
              <a:gd name="connsiteX3" fmla="*/ 18217 w 21677"/>
              <a:gd name="connsiteY3" fmla="*/ 21498 h 22138"/>
              <a:gd name="connsiteX4" fmla="*/ 0 w 21677"/>
              <a:gd name="connsiteY4" fmla="*/ 20172 h 22138"/>
              <a:gd name="connsiteX5" fmla="*/ 0 w 21677"/>
              <a:gd name="connsiteY5" fmla="*/ 0 h 22138"/>
              <a:gd name="connsiteX0" fmla="*/ 0 w 21677"/>
              <a:gd name="connsiteY0" fmla="*/ 0 h 22138"/>
              <a:gd name="connsiteX1" fmla="*/ 21600 w 21677"/>
              <a:gd name="connsiteY1" fmla="*/ 0 h 22138"/>
              <a:gd name="connsiteX2" fmla="*/ 21677 w 21677"/>
              <a:gd name="connsiteY2" fmla="*/ 21940 h 22138"/>
              <a:gd name="connsiteX3" fmla="*/ 20165 w 21677"/>
              <a:gd name="connsiteY3" fmla="*/ 21904 h 22138"/>
              <a:gd name="connsiteX4" fmla="*/ 18217 w 21677"/>
              <a:gd name="connsiteY4" fmla="*/ 21498 h 22138"/>
              <a:gd name="connsiteX5" fmla="*/ 0 w 21677"/>
              <a:gd name="connsiteY5" fmla="*/ 20172 h 22138"/>
              <a:gd name="connsiteX6" fmla="*/ 0 w 21677"/>
              <a:gd name="connsiteY6" fmla="*/ 0 h 22138"/>
              <a:gd name="connsiteX0" fmla="*/ 0 w 21677"/>
              <a:gd name="connsiteY0" fmla="*/ 0 h 22115"/>
              <a:gd name="connsiteX1" fmla="*/ 21600 w 21677"/>
              <a:gd name="connsiteY1" fmla="*/ 0 h 22115"/>
              <a:gd name="connsiteX2" fmla="*/ 21677 w 21677"/>
              <a:gd name="connsiteY2" fmla="*/ 21940 h 22115"/>
              <a:gd name="connsiteX3" fmla="*/ 20165 w 21677"/>
              <a:gd name="connsiteY3" fmla="*/ 21904 h 22115"/>
              <a:gd name="connsiteX4" fmla="*/ 18012 w 21677"/>
              <a:gd name="connsiteY4" fmla="*/ 21436 h 22115"/>
              <a:gd name="connsiteX5" fmla="*/ 0 w 21677"/>
              <a:gd name="connsiteY5" fmla="*/ 20172 h 22115"/>
              <a:gd name="connsiteX6" fmla="*/ 0 w 21677"/>
              <a:gd name="connsiteY6" fmla="*/ 0 h 22115"/>
              <a:gd name="connsiteX0" fmla="*/ 0 w 21677"/>
              <a:gd name="connsiteY0" fmla="*/ 0 h 21957"/>
              <a:gd name="connsiteX1" fmla="*/ 21600 w 21677"/>
              <a:gd name="connsiteY1" fmla="*/ 0 h 21957"/>
              <a:gd name="connsiteX2" fmla="*/ 21677 w 21677"/>
              <a:gd name="connsiteY2" fmla="*/ 21940 h 21957"/>
              <a:gd name="connsiteX3" fmla="*/ 20165 w 21677"/>
              <a:gd name="connsiteY3" fmla="*/ 21904 h 21957"/>
              <a:gd name="connsiteX4" fmla="*/ 18012 w 21677"/>
              <a:gd name="connsiteY4" fmla="*/ 21436 h 21957"/>
              <a:gd name="connsiteX5" fmla="*/ 14527 w 21677"/>
              <a:gd name="connsiteY5" fmla="*/ 20999 h 21957"/>
              <a:gd name="connsiteX6" fmla="*/ 0 w 21677"/>
              <a:gd name="connsiteY6" fmla="*/ 20172 h 21957"/>
              <a:gd name="connsiteX7" fmla="*/ 0 w 21677"/>
              <a:gd name="connsiteY7" fmla="*/ 0 h 21957"/>
              <a:gd name="connsiteX0" fmla="*/ 0 w 21677"/>
              <a:gd name="connsiteY0" fmla="*/ 0 h 22014"/>
              <a:gd name="connsiteX1" fmla="*/ 21600 w 21677"/>
              <a:gd name="connsiteY1" fmla="*/ 0 h 22014"/>
              <a:gd name="connsiteX2" fmla="*/ 21677 w 21677"/>
              <a:gd name="connsiteY2" fmla="*/ 21940 h 22014"/>
              <a:gd name="connsiteX3" fmla="*/ 20165 w 21677"/>
              <a:gd name="connsiteY3" fmla="*/ 21904 h 22014"/>
              <a:gd name="connsiteX4" fmla="*/ 18012 w 21677"/>
              <a:gd name="connsiteY4" fmla="*/ 21436 h 22014"/>
              <a:gd name="connsiteX5" fmla="*/ 14527 w 21677"/>
              <a:gd name="connsiteY5" fmla="*/ 20999 h 22014"/>
              <a:gd name="connsiteX6" fmla="*/ 11426 w 21677"/>
              <a:gd name="connsiteY6" fmla="*/ 21186 h 22014"/>
              <a:gd name="connsiteX7" fmla="*/ 0 w 21677"/>
              <a:gd name="connsiteY7" fmla="*/ 20172 h 22014"/>
              <a:gd name="connsiteX8" fmla="*/ 0 w 21677"/>
              <a:gd name="connsiteY8" fmla="*/ 0 h 22014"/>
              <a:gd name="connsiteX0" fmla="*/ 0 w 21677"/>
              <a:gd name="connsiteY0" fmla="*/ 0 h 22267"/>
              <a:gd name="connsiteX1" fmla="*/ 21600 w 21677"/>
              <a:gd name="connsiteY1" fmla="*/ 0 h 22267"/>
              <a:gd name="connsiteX2" fmla="*/ 21677 w 21677"/>
              <a:gd name="connsiteY2" fmla="*/ 21940 h 22267"/>
              <a:gd name="connsiteX3" fmla="*/ 20165 w 21677"/>
              <a:gd name="connsiteY3" fmla="*/ 21904 h 22267"/>
              <a:gd name="connsiteX4" fmla="*/ 18012 w 21677"/>
              <a:gd name="connsiteY4" fmla="*/ 21436 h 22267"/>
              <a:gd name="connsiteX5" fmla="*/ 14527 w 21677"/>
              <a:gd name="connsiteY5" fmla="*/ 20999 h 22267"/>
              <a:gd name="connsiteX6" fmla="*/ 10939 w 21677"/>
              <a:gd name="connsiteY6" fmla="*/ 21810 h 22267"/>
              <a:gd name="connsiteX7" fmla="*/ 0 w 21677"/>
              <a:gd name="connsiteY7" fmla="*/ 20172 h 22267"/>
              <a:gd name="connsiteX8" fmla="*/ 0 w 21677"/>
              <a:gd name="connsiteY8" fmla="*/ 0 h 22267"/>
              <a:gd name="connsiteX0" fmla="*/ 0 w 21677"/>
              <a:gd name="connsiteY0" fmla="*/ 0 h 22232"/>
              <a:gd name="connsiteX1" fmla="*/ 21600 w 21677"/>
              <a:gd name="connsiteY1" fmla="*/ 0 h 22232"/>
              <a:gd name="connsiteX2" fmla="*/ 21677 w 21677"/>
              <a:gd name="connsiteY2" fmla="*/ 21940 h 22232"/>
              <a:gd name="connsiteX3" fmla="*/ 20165 w 21677"/>
              <a:gd name="connsiteY3" fmla="*/ 21904 h 22232"/>
              <a:gd name="connsiteX4" fmla="*/ 18012 w 21677"/>
              <a:gd name="connsiteY4" fmla="*/ 21436 h 22232"/>
              <a:gd name="connsiteX5" fmla="*/ 14527 w 21677"/>
              <a:gd name="connsiteY5" fmla="*/ 20999 h 22232"/>
              <a:gd name="connsiteX6" fmla="*/ 12820 w 21677"/>
              <a:gd name="connsiteY6" fmla="*/ 21342 h 22232"/>
              <a:gd name="connsiteX7" fmla="*/ 10939 w 21677"/>
              <a:gd name="connsiteY7" fmla="*/ 21810 h 22232"/>
              <a:gd name="connsiteX8" fmla="*/ 0 w 21677"/>
              <a:gd name="connsiteY8" fmla="*/ 20172 h 22232"/>
              <a:gd name="connsiteX9" fmla="*/ 0 w 21677"/>
              <a:gd name="connsiteY9" fmla="*/ 0 h 22232"/>
              <a:gd name="connsiteX0" fmla="*/ 0 w 21677"/>
              <a:gd name="connsiteY0" fmla="*/ 0 h 22232"/>
              <a:gd name="connsiteX1" fmla="*/ 21600 w 21677"/>
              <a:gd name="connsiteY1" fmla="*/ 0 h 22232"/>
              <a:gd name="connsiteX2" fmla="*/ 21677 w 21677"/>
              <a:gd name="connsiteY2" fmla="*/ 21940 h 22232"/>
              <a:gd name="connsiteX3" fmla="*/ 20165 w 21677"/>
              <a:gd name="connsiteY3" fmla="*/ 21904 h 22232"/>
              <a:gd name="connsiteX4" fmla="*/ 18012 w 21677"/>
              <a:gd name="connsiteY4" fmla="*/ 21436 h 22232"/>
              <a:gd name="connsiteX5" fmla="*/ 14527 w 21677"/>
              <a:gd name="connsiteY5" fmla="*/ 20999 h 22232"/>
              <a:gd name="connsiteX6" fmla="*/ 12820 w 21677"/>
              <a:gd name="connsiteY6" fmla="*/ 21342 h 22232"/>
              <a:gd name="connsiteX7" fmla="*/ 10939 w 21677"/>
              <a:gd name="connsiteY7" fmla="*/ 21810 h 22232"/>
              <a:gd name="connsiteX8" fmla="*/ 0 w 21677"/>
              <a:gd name="connsiteY8" fmla="*/ 20172 h 22232"/>
              <a:gd name="connsiteX9" fmla="*/ 0 w 21677"/>
              <a:gd name="connsiteY9" fmla="*/ 0 h 22232"/>
              <a:gd name="connsiteX0" fmla="*/ 0 w 21677"/>
              <a:gd name="connsiteY0" fmla="*/ 0 h 22232"/>
              <a:gd name="connsiteX1" fmla="*/ 21600 w 21677"/>
              <a:gd name="connsiteY1" fmla="*/ 0 h 22232"/>
              <a:gd name="connsiteX2" fmla="*/ 21677 w 21677"/>
              <a:gd name="connsiteY2" fmla="*/ 21940 h 22232"/>
              <a:gd name="connsiteX3" fmla="*/ 20165 w 21677"/>
              <a:gd name="connsiteY3" fmla="*/ 21904 h 22232"/>
              <a:gd name="connsiteX4" fmla="*/ 18012 w 21677"/>
              <a:gd name="connsiteY4" fmla="*/ 21436 h 22232"/>
              <a:gd name="connsiteX5" fmla="*/ 14527 w 21677"/>
              <a:gd name="connsiteY5" fmla="*/ 20999 h 22232"/>
              <a:gd name="connsiteX6" fmla="*/ 12820 w 21677"/>
              <a:gd name="connsiteY6" fmla="*/ 21342 h 22232"/>
              <a:gd name="connsiteX7" fmla="*/ 11867 w 21677"/>
              <a:gd name="connsiteY7" fmla="*/ 21904 h 22232"/>
              <a:gd name="connsiteX8" fmla="*/ 10939 w 21677"/>
              <a:gd name="connsiteY8" fmla="*/ 21810 h 22232"/>
              <a:gd name="connsiteX9" fmla="*/ 0 w 21677"/>
              <a:gd name="connsiteY9" fmla="*/ 20172 h 22232"/>
              <a:gd name="connsiteX10" fmla="*/ 0 w 21677"/>
              <a:gd name="connsiteY10" fmla="*/ 0 h 22232"/>
              <a:gd name="connsiteX0" fmla="*/ 0 w 21677"/>
              <a:gd name="connsiteY0" fmla="*/ 0 h 22065"/>
              <a:gd name="connsiteX1" fmla="*/ 21600 w 21677"/>
              <a:gd name="connsiteY1" fmla="*/ 0 h 22065"/>
              <a:gd name="connsiteX2" fmla="*/ 21677 w 21677"/>
              <a:gd name="connsiteY2" fmla="*/ 21940 h 22065"/>
              <a:gd name="connsiteX3" fmla="*/ 20165 w 21677"/>
              <a:gd name="connsiteY3" fmla="*/ 21904 h 22065"/>
              <a:gd name="connsiteX4" fmla="*/ 18012 w 21677"/>
              <a:gd name="connsiteY4" fmla="*/ 21436 h 22065"/>
              <a:gd name="connsiteX5" fmla="*/ 14527 w 21677"/>
              <a:gd name="connsiteY5" fmla="*/ 20999 h 22065"/>
              <a:gd name="connsiteX6" fmla="*/ 12820 w 21677"/>
              <a:gd name="connsiteY6" fmla="*/ 21342 h 22065"/>
              <a:gd name="connsiteX7" fmla="*/ 11867 w 21677"/>
              <a:gd name="connsiteY7" fmla="*/ 21904 h 22065"/>
              <a:gd name="connsiteX8" fmla="*/ 10939 w 21677"/>
              <a:gd name="connsiteY8" fmla="*/ 21810 h 22065"/>
              <a:gd name="connsiteX9" fmla="*/ 7310 w 21677"/>
              <a:gd name="connsiteY9" fmla="*/ 21249 h 22065"/>
              <a:gd name="connsiteX10" fmla="*/ 0 w 21677"/>
              <a:gd name="connsiteY10" fmla="*/ 20172 h 22065"/>
              <a:gd name="connsiteX11" fmla="*/ 0 w 21677"/>
              <a:gd name="connsiteY11" fmla="*/ 0 h 22065"/>
              <a:gd name="connsiteX0" fmla="*/ 0 w 21677"/>
              <a:gd name="connsiteY0" fmla="*/ 0 h 22492"/>
              <a:gd name="connsiteX1" fmla="*/ 21600 w 21677"/>
              <a:gd name="connsiteY1" fmla="*/ 0 h 22492"/>
              <a:gd name="connsiteX2" fmla="*/ 21677 w 21677"/>
              <a:gd name="connsiteY2" fmla="*/ 21940 h 22492"/>
              <a:gd name="connsiteX3" fmla="*/ 20165 w 21677"/>
              <a:gd name="connsiteY3" fmla="*/ 21904 h 22492"/>
              <a:gd name="connsiteX4" fmla="*/ 18012 w 21677"/>
              <a:gd name="connsiteY4" fmla="*/ 21436 h 22492"/>
              <a:gd name="connsiteX5" fmla="*/ 14527 w 21677"/>
              <a:gd name="connsiteY5" fmla="*/ 20999 h 22492"/>
              <a:gd name="connsiteX6" fmla="*/ 12820 w 21677"/>
              <a:gd name="connsiteY6" fmla="*/ 21342 h 22492"/>
              <a:gd name="connsiteX7" fmla="*/ 11867 w 21677"/>
              <a:gd name="connsiteY7" fmla="*/ 21904 h 22492"/>
              <a:gd name="connsiteX8" fmla="*/ 10939 w 21677"/>
              <a:gd name="connsiteY8" fmla="*/ 21810 h 22492"/>
              <a:gd name="connsiteX9" fmla="*/ 7310 w 21677"/>
              <a:gd name="connsiteY9" fmla="*/ 21249 h 22492"/>
              <a:gd name="connsiteX10" fmla="*/ 4503 w 21677"/>
              <a:gd name="connsiteY10" fmla="*/ 22216 h 22492"/>
              <a:gd name="connsiteX11" fmla="*/ 0 w 21677"/>
              <a:gd name="connsiteY11" fmla="*/ 20172 h 22492"/>
              <a:gd name="connsiteX12" fmla="*/ 0 w 21677"/>
              <a:gd name="connsiteY12" fmla="*/ 0 h 22492"/>
              <a:gd name="connsiteX0" fmla="*/ 0 w 21677"/>
              <a:gd name="connsiteY0" fmla="*/ 0 h 22254"/>
              <a:gd name="connsiteX1" fmla="*/ 21600 w 21677"/>
              <a:gd name="connsiteY1" fmla="*/ 0 h 22254"/>
              <a:gd name="connsiteX2" fmla="*/ 21677 w 21677"/>
              <a:gd name="connsiteY2" fmla="*/ 21940 h 22254"/>
              <a:gd name="connsiteX3" fmla="*/ 20165 w 21677"/>
              <a:gd name="connsiteY3" fmla="*/ 21904 h 22254"/>
              <a:gd name="connsiteX4" fmla="*/ 18012 w 21677"/>
              <a:gd name="connsiteY4" fmla="*/ 21436 h 22254"/>
              <a:gd name="connsiteX5" fmla="*/ 14527 w 21677"/>
              <a:gd name="connsiteY5" fmla="*/ 20999 h 22254"/>
              <a:gd name="connsiteX6" fmla="*/ 12820 w 21677"/>
              <a:gd name="connsiteY6" fmla="*/ 21342 h 22254"/>
              <a:gd name="connsiteX7" fmla="*/ 11867 w 21677"/>
              <a:gd name="connsiteY7" fmla="*/ 21904 h 22254"/>
              <a:gd name="connsiteX8" fmla="*/ 10939 w 21677"/>
              <a:gd name="connsiteY8" fmla="*/ 21810 h 22254"/>
              <a:gd name="connsiteX9" fmla="*/ 7310 w 21677"/>
              <a:gd name="connsiteY9" fmla="*/ 21249 h 22254"/>
              <a:gd name="connsiteX10" fmla="*/ 4503 w 21677"/>
              <a:gd name="connsiteY10" fmla="*/ 22216 h 22254"/>
              <a:gd name="connsiteX11" fmla="*/ 2469 w 21677"/>
              <a:gd name="connsiteY11" fmla="*/ 21498 h 22254"/>
              <a:gd name="connsiteX12" fmla="*/ 0 w 21677"/>
              <a:gd name="connsiteY12" fmla="*/ 20172 h 22254"/>
              <a:gd name="connsiteX13" fmla="*/ 0 w 21677"/>
              <a:gd name="connsiteY13" fmla="*/ 0 h 22254"/>
              <a:gd name="connsiteX0" fmla="*/ 0 w 21677"/>
              <a:gd name="connsiteY0" fmla="*/ 0 h 22292"/>
              <a:gd name="connsiteX1" fmla="*/ 21600 w 21677"/>
              <a:gd name="connsiteY1" fmla="*/ 0 h 22292"/>
              <a:gd name="connsiteX2" fmla="*/ 21677 w 21677"/>
              <a:gd name="connsiteY2" fmla="*/ 21940 h 22292"/>
              <a:gd name="connsiteX3" fmla="*/ 20165 w 21677"/>
              <a:gd name="connsiteY3" fmla="*/ 21904 h 22292"/>
              <a:gd name="connsiteX4" fmla="*/ 18012 w 21677"/>
              <a:gd name="connsiteY4" fmla="*/ 21436 h 22292"/>
              <a:gd name="connsiteX5" fmla="*/ 14527 w 21677"/>
              <a:gd name="connsiteY5" fmla="*/ 20999 h 22292"/>
              <a:gd name="connsiteX6" fmla="*/ 12820 w 21677"/>
              <a:gd name="connsiteY6" fmla="*/ 21342 h 22292"/>
              <a:gd name="connsiteX7" fmla="*/ 11867 w 21677"/>
              <a:gd name="connsiteY7" fmla="*/ 21904 h 22292"/>
              <a:gd name="connsiteX8" fmla="*/ 10939 w 21677"/>
              <a:gd name="connsiteY8" fmla="*/ 21810 h 22292"/>
              <a:gd name="connsiteX9" fmla="*/ 7310 w 21677"/>
              <a:gd name="connsiteY9" fmla="*/ 21249 h 22292"/>
              <a:gd name="connsiteX10" fmla="*/ 4503 w 21677"/>
              <a:gd name="connsiteY10" fmla="*/ 22216 h 22292"/>
              <a:gd name="connsiteX11" fmla="*/ 2315 w 21677"/>
              <a:gd name="connsiteY11" fmla="*/ 21841 h 22292"/>
              <a:gd name="connsiteX12" fmla="*/ 0 w 21677"/>
              <a:gd name="connsiteY12" fmla="*/ 20172 h 22292"/>
              <a:gd name="connsiteX13" fmla="*/ 0 w 21677"/>
              <a:gd name="connsiteY13" fmla="*/ 0 h 22292"/>
              <a:gd name="connsiteX0" fmla="*/ 0 w 21677"/>
              <a:gd name="connsiteY0" fmla="*/ 0 h 22292"/>
              <a:gd name="connsiteX1" fmla="*/ 21600 w 21677"/>
              <a:gd name="connsiteY1" fmla="*/ 0 h 22292"/>
              <a:gd name="connsiteX2" fmla="*/ 21677 w 21677"/>
              <a:gd name="connsiteY2" fmla="*/ 21940 h 22292"/>
              <a:gd name="connsiteX3" fmla="*/ 20165 w 21677"/>
              <a:gd name="connsiteY3" fmla="*/ 21904 h 22292"/>
              <a:gd name="connsiteX4" fmla="*/ 18012 w 21677"/>
              <a:gd name="connsiteY4" fmla="*/ 21436 h 22292"/>
              <a:gd name="connsiteX5" fmla="*/ 14527 w 21677"/>
              <a:gd name="connsiteY5" fmla="*/ 20999 h 22292"/>
              <a:gd name="connsiteX6" fmla="*/ 12820 w 21677"/>
              <a:gd name="connsiteY6" fmla="*/ 21342 h 22292"/>
              <a:gd name="connsiteX7" fmla="*/ 11867 w 21677"/>
              <a:gd name="connsiteY7" fmla="*/ 21904 h 22292"/>
              <a:gd name="connsiteX8" fmla="*/ 10939 w 21677"/>
              <a:gd name="connsiteY8" fmla="*/ 21810 h 22292"/>
              <a:gd name="connsiteX9" fmla="*/ 7310 w 21677"/>
              <a:gd name="connsiteY9" fmla="*/ 21249 h 22292"/>
              <a:gd name="connsiteX10" fmla="*/ 4503 w 21677"/>
              <a:gd name="connsiteY10" fmla="*/ 22216 h 22292"/>
              <a:gd name="connsiteX11" fmla="*/ 2315 w 21677"/>
              <a:gd name="connsiteY11" fmla="*/ 21841 h 22292"/>
              <a:gd name="connsiteX12" fmla="*/ 0 w 21677"/>
              <a:gd name="connsiteY12" fmla="*/ 20172 h 22292"/>
              <a:gd name="connsiteX13" fmla="*/ 0 w 21677"/>
              <a:gd name="connsiteY13" fmla="*/ 0 h 22292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8012 w 21677"/>
              <a:gd name="connsiteY4" fmla="*/ 21436 h 22234"/>
              <a:gd name="connsiteX5" fmla="*/ 14527 w 21677"/>
              <a:gd name="connsiteY5" fmla="*/ 20999 h 22234"/>
              <a:gd name="connsiteX6" fmla="*/ 12820 w 21677"/>
              <a:gd name="connsiteY6" fmla="*/ 21342 h 22234"/>
              <a:gd name="connsiteX7" fmla="*/ 11867 w 21677"/>
              <a:gd name="connsiteY7" fmla="*/ 21904 h 22234"/>
              <a:gd name="connsiteX8" fmla="*/ 10939 w 21677"/>
              <a:gd name="connsiteY8" fmla="*/ 21810 h 22234"/>
              <a:gd name="connsiteX9" fmla="*/ 7310 w 21677"/>
              <a:gd name="connsiteY9" fmla="*/ 21249 h 22234"/>
              <a:gd name="connsiteX10" fmla="*/ 4503 w 21677"/>
              <a:gd name="connsiteY10" fmla="*/ 22216 h 22234"/>
              <a:gd name="connsiteX11" fmla="*/ 2315 w 21677"/>
              <a:gd name="connsiteY11" fmla="*/ 21841 h 22234"/>
              <a:gd name="connsiteX12" fmla="*/ 0 w 21677"/>
              <a:gd name="connsiteY12" fmla="*/ 20172 h 22234"/>
              <a:gd name="connsiteX13" fmla="*/ 0 w 21677"/>
              <a:gd name="connsiteY13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8012 w 21677"/>
              <a:gd name="connsiteY4" fmla="*/ 21436 h 22234"/>
              <a:gd name="connsiteX5" fmla="*/ 14527 w 21677"/>
              <a:gd name="connsiteY5" fmla="*/ 20999 h 22234"/>
              <a:gd name="connsiteX6" fmla="*/ 12820 w 21677"/>
              <a:gd name="connsiteY6" fmla="*/ 21342 h 22234"/>
              <a:gd name="connsiteX7" fmla="*/ 11867 w 21677"/>
              <a:gd name="connsiteY7" fmla="*/ 21904 h 22234"/>
              <a:gd name="connsiteX8" fmla="*/ 10939 w 21677"/>
              <a:gd name="connsiteY8" fmla="*/ 21810 h 22234"/>
              <a:gd name="connsiteX9" fmla="*/ 7310 w 21677"/>
              <a:gd name="connsiteY9" fmla="*/ 21249 h 22234"/>
              <a:gd name="connsiteX10" fmla="*/ 4503 w 21677"/>
              <a:gd name="connsiteY10" fmla="*/ 22216 h 22234"/>
              <a:gd name="connsiteX11" fmla="*/ 2315 w 21677"/>
              <a:gd name="connsiteY11" fmla="*/ 21841 h 22234"/>
              <a:gd name="connsiteX12" fmla="*/ 821 w 21677"/>
              <a:gd name="connsiteY12" fmla="*/ 20406 h 22234"/>
              <a:gd name="connsiteX13" fmla="*/ 0 w 21677"/>
              <a:gd name="connsiteY13" fmla="*/ 20172 h 22234"/>
              <a:gd name="connsiteX14" fmla="*/ 0 w 21677"/>
              <a:gd name="connsiteY14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8012 w 21677"/>
              <a:gd name="connsiteY4" fmla="*/ 21436 h 22234"/>
              <a:gd name="connsiteX5" fmla="*/ 14527 w 21677"/>
              <a:gd name="connsiteY5" fmla="*/ 20999 h 22234"/>
              <a:gd name="connsiteX6" fmla="*/ 12820 w 21677"/>
              <a:gd name="connsiteY6" fmla="*/ 21342 h 22234"/>
              <a:gd name="connsiteX7" fmla="*/ 11867 w 21677"/>
              <a:gd name="connsiteY7" fmla="*/ 21904 h 22234"/>
              <a:gd name="connsiteX8" fmla="*/ 10939 w 21677"/>
              <a:gd name="connsiteY8" fmla="*/ 21810 h 22234"/>
              <a:gd name="connsiteX9" fmla="*/ 7310 w 21677"/>
              <a:gd name="connsiteY9" fmla="*/ 21249 h 22234"/>
              <a:gd name="connsiteX10" fmla="*/ 4503 w 21677"/>
              <a:gd name="connsiteY10" fmla="*/ 22216 h 22234"/>
              <a:gd name="connsiteX11" fmla="*/ 2315 w 21677"/>
              <a:gd name="connsiteY11" fmla="*/ 21841 h 22234"/>
              <a:gd name="connsiteX12" fmla="*/ 1465 w 21677"/>
              <a:gd name="connsiteY12" fmla="*/ 21436 h 22234"/>
              <a:gd name="connsiteX13" fmla="*/ 821 w 21677"/>
              <a:gd name="connsiteY13" fmla="*/ 20406 h 22234"/>
              <a:gd name="connsiteX14" fmla="*/ 0 w 21677"/>
              <a:gd name="connsiteY14" fmla="*/ 20172 h 22234"/>
              <a:gd name="connsiteX15" fmla="*/ 0 w 21677"/>
              <a:gd name="connsiteY15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9025 w 21677"/>
              <a:gd name="connsiteY4" fmla="*/ 21561 h 22234"/>
              <a:gd name="connsiteX5" fmla="*/ 18012 w 21677"/>
              <a:gd name="connsiteY5" fmla="*/ 21436 h 22234"/>
              <a:gd name="connsiteX6" fmla="*/ 14527 w 21677"/>
              <a:gd name="connsiteY6" fmla="*/ 20999 h 22234"/>
              <a:gd name="connsiteX7" fmla="*/ 12820 w 21677"/>
              <a:gd name="connsiteY7" fmla="*/ 21342 h 22234"/>
              <a:gd name="connsiteX8" fmla="*/ 11867 w 21677"/>
              <a:gd name="connsiteY8" fmla="*/ 21904 h 22234"/>
              <a:gd name="connsiteX9" fmla="*/ 10939 w 21677"/>
              <a:gd name="connsiteY9" fmla="*/ 21810 h 22234"/>
              <a:gd name="connsiteX10" fmla="*/ 7310 w 21677"/>
              <a:gd name="connsiteY10" fmla="*/ 21249 h 22234"/>
              <a:gd name="connsiteX11" fmla="*/ 4503 w 21677"/>
              <a:gd name="connsiteY11" fmla="*/ 22216 h 22234"/>
              <a:gd name="connsiteX12" fmla="*/ 2315 w 21677"/>
              <a:gd name="connsiteY12" fmla="*/ 21841 h 22234"/>
              <a:gd name="connsiteX13" fmla="*/ 1465 w 21677"/>
              <a:gd name="connsiteY13" fmla="*/ 21436 h 22234"/>
              <a:gd name="connsiteX14" fmla="*/ 821 w 21677"/>
              <a:gd name="connsiteY14" fmla="*/ 20406 h 22234"/>
              <a:gd name="connsiteX15" fmla="*/ 0 w 21677"/>
              <a:gd name="connsiteY15" fmla="*/ 20172 h 22234"/>
              <a:gd name="connsiteX16" fmla="*/ 0 w 21677"/>
              <a:gd name="connsiteY16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9025 w 21677"/>
              <a:gd name="connsiteY4" fmla="*/ 21561 h 22234"/>
              <a:gd name="connsiteX5" fmla="*/ 18012 w 21677"/>
              <a:gd name="connsiteY5" fmla="*/ 21436 h 22234"/>
              <a:gd name="connsiteX6" fmla="*/ 16321 w 21677"/>
              <a:gd name="connsiteY6" fmla="*/ 21342 h 22234"/>
              <a:gd name="connsiteX7" fmla="*/ 14527 w 21677"/>
              <a:gd name="connsiteY7" fmla="*/ 20999 h 22234"/>
              <a:gd name="connsiteX8" fmla="*/ 12820 w 21677"/>
              <a:gd name="connsiteY8" fmla="*/ 21342 h 22234"/>
              <a:gd name="connsiteX9" fmla="*/ 11867 w 21677"/>
              <a:gd name="connsiteY9" fmla="*/ 21904 h 22234"/>
              <a:gd name="connsiteX10" fmla="*/ 10939 w 21677"/>
              <a:gd name="connsiteY10" fmla="*/ 21810 h 22234"/>
              <a:gd name="connsiteX11" fmla="*/ 7310 w 21677"/>
              <a:gd name="connsiteY11" fmla="*/ 21249 h 22234"/>
              <a:gd name="connsiteX12" fmla="*/ 4503 w 21677"/>
              <a:gd name="connsiteY12" fmla="*/ 22216 h 22234"/>
              <a:gd name="connsiteX13" fmla="*/ 2315 w 21677"/>
              <a:gd name="connsiteY13" fmla="*/ 21841 h 22234"/>
              <a:gd name="connsiteX14" fmla="*/ 1465 w 21677"/>
              <a:gd name="connsiteY14" fmla="*/ 21436 h 22234"/>
              <a:gd name="connsiteX15" fmla="*/ 821 w 21677"/>
              <a:gd name="connsiteY15" fmla="*/ 20406 h 22234"/>
              <a:gd name="connsiteX16" fmla="*/ 0 w 21677"/>
              <a:gd name="connsiteY16" fmla="*/ 20172 h 22234"/>
              <a:gd name="connsiteX17" fmla="*/ 0 w 21677"/>
              <a:gd name="connsiteY17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9025 w 21677"/>
              <a:gd name="connsiteY4" fmla="*/ 21561 h 22234"/>
              <a:gd name="connsiteX5" fmla="*/ 18012 w 21677"/>
              <a:gd name="connsiteY5" fmla="*/ 21436 h 22234"/>
              <a:gd name="connsiteX6" fmla="*/ 16321 w 21677"/>
              <a:gd name="connsiteY6" fmla="*/ 21342 h 22234"/>
              <a:gd name="connsiteX7" fmla="*/ 14527 w 21677"/>
              <a:gd name="connsiteY7" fmla="*/ 20999 h 22234"/>
              <a:gd name="connsiteX8" fmla="*/ 13000 w 21677"/>
              <a:gd name="connsiteY8" fmla="*/ 21404 h 22234"/>
              <a:gd name="connsiteX9" fmla="*/ 11867 w 21677"/>
              <a:gd name="connsiteY9" fmla="*/ 21904 h 22234"/>
              <a:gd name="connsiteX10" fmla="*/ 10939 w 21677"/>
              <a:gd name="connsiteY10" fmla="*/ 21810 h 22234"/>
              <a:gd name="connsiteX11" fmla="*/ 7310 w 21677"/>
              <a:gd name="connsiteY11" fmla="*/ 21249 h 22234"/>
              <a:gd name="connsiteX12" fmla="*/ 4503 w 21677"/>
              <a:gd name="connsiteY12" fmla="*/ 22216 h 22234"/>
              <a:gd name="connsiteX13" fmla="*/ 2315 w 21677"/>
              <a:gd name="connsiteY13" fmla="*/ 21841 h 22234"/>
              <a:gd name="connsiteX14" fmla="*/ 1465 w 21677"/>
              <a:gd name="connsiteY14" fmla="*/ 21436 h 22234"/>
              <a:gd name="connsiteX15" fmla="*/ 821 w 21677"/>
              <a:gd name="connsiteY15" fmla="*/ 20406 h 22234"/>
              <a:gd name="connsiteX16" fmla="*/ 0 w 21677"/>
              <a:gd name="connsiteY16" fmla="*/ 20172 h 22234"/>
              <a:gd name="connsiteX17" fmla="*/ 0 w 21677"/>
              <a:gd name="connsiteY17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9025 w 21677"/>
              <a:gd name="connsiteY4" fmla="*/ 21561 h 22234"/>
              <a:gd name="connsiteX5" fmla="*/ 18012 w 21677"/>
              <a:gd name="connsiteY5" fmla="*/ 21436 h 22234"/>
              <a:gd name="connsiteX6" fmla="*/ 16321 w 21677"/>
              <a:gd name="connsiteY6" fmla="*/ 21342 h 22234"/>
              <a:gd name="connsiteX7" fmla="*/ 14527 w 21677"/>
              <a:gd name="connsiteY7" fmla="*/ 20999 h 22234"/>
              <a:gd name="connsiteX8" fmla="*/ 13000 w 21677"/>
              <a:gd name="connsiteY8" fmla="*/ 21404 h 22234"/>
              <a:gd name="connsiteX9" fmla="*/ 11867 w 21677"/>
              <a:gd name="connsiteY9" fmla="*/ 21904 h 22234"/>
              <a:gd name="connsiteX10" fmla="*/ 10939 w 21677"/>
              <a:gd name="connsiteY10" fmla="*/ 21904 h 22234"/>
              <a:gd name="connsiteX11" fmla="*/ 7310 w 21677"/>
              <a:gd name="connsiteY11" fmla="*/ 21249 h 22234"/>
              <a:gd name="connsiteX12" fmla="*/ 4503 w 21677"/>
              <a:gd name="connsiteY12" fmla="*/ 22216 h 22234"/>
              <a:gd name="connsiteX13" fmla="*/ 2315 w 21677"/>
              <a:gd name="connsiteY13" fmla="*/ 21841 h 22234"/>
              <a:gd name="connsiteX14" fmla="*/ 1465 w 21677"/>
              <a:gd name="connsiteY14" fmla="*/ 21436 h 22234"/>
              <a:gd name="connsiteX15" fmla="*/ 821 w 21677"/>
              <a:gd name="connsiteY15" fmla="*/ 20406 h 22234"/>
              <a:gd name="connsiteX16" fmla="*/ 0 w 21677"/>
              <a:gd name="connsiteY16" fmla="*/ 20172 h 22234"/>
              <a:gd name="connsiteX17" fmla="*/ 0 w 21677"/>
              <a:gd name="connsiteY17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9025 w 21677"/>
              <a:gd name="connsiteY4" fmla="*/ 21561 h 22234"/>
              <a:gd name="connsiteX5" fmla="*/ 18012 w 21677"/>
              <a:gd name="connsiteY5" fmla="*/ 21436 h 22234"/>
              <a:gd name="connsiteX6" fmla="*/ 16321 w 21677"/>
              <a:gd name="connsiteY6" fmla="*/ 21342 h 22234"/>
              <a:gd name="connsiteX7" fmla="*/ 14527 w 21677"/>
              <a:gd name="connsiteY7" fmla="*/ 20999 h 22234"/>
              <a:gd name="connsiteX8" fmla="*/ 13000 w 21677"/>
              <a:gd name="connsiteY8" fmla="*/ 21404 h 22234"/>
              <a:gd name="connsiteX9" fmla="*/ 11867 w 21677"/>
              <a:gd name="connsiteY9" fmla="*/ 21904 h 22234"/>
              <a:gd name="connsiteX10" fmla="*/ 10939 w 21677"/>
              <a:gd name="connsiteY10" fmla="*/ 21904 h 22234"/>
              <a:gd name="connsiteX11" fmla="*/ 7181 w 21677"/>
              <a:gd name="connsiteY11" fmla="*/ 21187 h 22234"/>
              <a:gd name="connsiteX12" fmla="*/ 4503 w 21677"/>
              <a:gd name="connsiteY12" fmla="*/ 22216 h 22234"/>
              <a:gd name="connsiteX13" fmla="*/ 2315 w 21677"/>
              <a:gd name="connsiteY13" fmla="*/ 21841 h 22234"/>
              <a:gd name="connsiteX14" fmla="*/ 1465 w 21677"/>
              <a:gd name="connsiteY14" fmla="*/ 21436 h 22234"/>
              <a:gd name="connsiteX15" fmla="*/ 821 w 21677"/>
              <a:gd name="connsiteY15" fmla="*/ 20406 h 22234"/>
              <a:gd name="connsiteX16" fmla="*/ 0 w 21677"/>
              <a:gd name="connsiteY16" fmla="*/ 20172 h 22234"/>
              <a:gd name="connsiteX17" fmla="*/ 0 w 21677"/>
              <a:gd name="connsiteY17" fmla="*/ 0 h 22234"/>
              <a:gd name="connsiteX0" fmla="*/ 0 w 21677"/>
              <a:gd name="connsiteY0" fmla="*/ 0 h 22238"/>
              <a:gd name="connsiteX1" fmla="*/ 21600 w 21677"/>
              <a:gd name="connsiteY1" fmla="*/ 0 h 22238"/>
              <a:gd name="connsiteX2" fmla="*/ 21677 w 21677"/>
              <a:gd name="connsiteY2" fmla="*/ 21940 h 22238"/>
              <a:gd name="connsiteX3" fmla="*/ 20165 w 21677"/>
              <a:gd name="connsiteY3" fmla="*/ 21904 h 22238"/>
              <a:gd name="connsiteX4" fmla="*/ 19025 w 21677"/>
              <a:gd name="connsiteY4" fmla="*/ 21561 h 22238"/>
              <a:gd name="connsiteX5" fmla="*/ 18012 w 21677"/>
              <a:gd name="connsiteY5" fmla="*/ 21436 h 22238"/>
              <a:gd name="connsiteX6" fmla="*/ 16321 w 21677"/>
              <a:gd name="connsiteY6" fmla="*/ 21342 h 22238"/>
              <a:gd name="connsiteX7" fmla="*/ 14527 w 21677"/>
              <a:gd name="connsiteY7" fmla="*/ 20999 h 22238"/>
              <a:gd name="connsiteX8" fmla="*/ 13000 w 21677"/>
              <a:gd name="connsiteY8" fmla="*/ 21404 h 22238"/>
              <a:gd name="connsiteX9" fmla="*/ 11867 w 21677"/>
              <a:gd name="connsiteY9" fmla="*/ 21904 h 22238"/>
              <a:gd name="connsiteX10" fmla="*/ 10939 w 21677"/>
              <a:gd name="connsiteY10" fmla="*/ 21904 h 22238"/>
              <a:gd name="connsiteX11" fmla="*/ 7181 w 21677"/>
              <a:gd name="connsiteY11" fmla="*/ 21437 h 22238"/>
              <a:gd name="connsiteX12" fmla="*/ 4503 w 21677"/>
              <a:gd name="connsiteY12" fmla="*/ 22216 h 22238"/>
              <a:gd name="connsiteX13" fmla="*/ 2315 w 21677"/>
              <a:gd name="connsiteY13" fmla="*/ 21841 h 22238"/>
              <a:gd name="connsiteX14" fmla="*/ 1465 w 21677"/>
              <a:gd name="connsiteY14" fmla="*/ 21436 h 22238"/>
              <a:gd name="connsiteX15" fmla="*/ 821 w 21677"/>
              <a:gd name="connsiteY15" fmla="*/ 20406 h 22238"/>
              <a:gd name="connsiteX16" fmla="*/ 0 w 21677"/>
              <a:gd name="connsiteY16" fmla="*/ 20172 h 22238"/>
              <a:gd name="connsiteX17" fmla="*/ 0 w 21677"/>
              <a:gd name="connsiteY17" fmla="*/ 0 h 22238"/>
              <a:gd name="connsiteX0" fmla="*/ 0 w 21677"/>
              <a:gd name="connsiteY0" fmla="*/ 0 h 22238"/>
              <a:gd name="connsiteX1" fmla="*/ 21600 w 21677"/>
              <a:gd name="connsiteY1" fmla="*/ 0 h 22238"/>
              <a:gd name="connsiteX2" fmla="*/ 21677 w 21677"/>
              <a:gd name="connsiteY2" fmla="*/ 21940 h 22238"/>
              <a:gd name="connsiteX3" fmla="*/ 20165 w 21677"/>
              <a:gd name="connsiteY3" fmla="*/ 21904 h 22238"/>
              <a:gd name="connsiteX4" fmla="*/ 19025 w 21677"/>
              <a:gd name="connsiteY4" fmla="*/ 21561 h 22238"/>
              <a:gd name="connsiteX5" fmla="*/ 18012 w 21677"/>
              <a:gd name="connsiteY5" fmla="*/ 21436 h 22238"/>
              <a:gd name="connsiteX6" fmla="*/ 16321 w 21677"/>
              <a:gd name="connsiteY6" fmla="*/ 21342 h 22238"/>
              <a:gd name="connsiteX7" fmla="*/ 14527 w 21677"/>
              <a:gd name="connsiteY7" fmla="*/ 20999 h 22238"/>
              <a:gd name="connsiteX8" fmla="*/ 13000 w 21677"/>
              <a:gd name="connsiteY8" fmla="*/ 21404 h 22238"/>
              <a:gd name="connsiteX9" fmla="*/ 11867 w 21677"/>
              <a:gd name="connsiteY9" fmla="*/ 21904 h 22238"/>
              <a:gd name="connsiteX10" fmla="*/ 10939 w 21677"/>
              <a:gd name="connsiteY10" fmla="*/ 21904 h 22238"/>
              <a:gd name="connsiteX11" fmla="*/ 7876 w 21677"/>
              <a:gd name="connsiteY11" fmla="*/ 21436 h 22238"/>
              <a:gd name="connsiteX12" fmla="*/ 7181 w 21677"/>
              <a:gd name="connsiteY12" fmla="*/ 21437 h 22238"/>
              <a:gd name="connsiteX13" fmla="*/ 4503 w 21677"/>
              <a:gd name="connsiteY13" fmla="*/ 22216 h 22238"/>
              <a:gd name="connsiteX14" fmla="*/ 2315 w 21677"/>
              <a:gd name="connsiteY14" fmla="*/ 21841 h 22238"/>
              <a:gd name="connsiteX15" fmla="*/ 1465 w 21677"/>
              <a:gd name="connsiteY15" fmla="*/ 21436 h 22238"/>
              <a:gd name="connsiteX16" fmla="*/ 821 w 21677"/>
              <a:gd name="connsiteY16" fmla="*/ 20406 h 22238"/>
              <a:gd name="connsiteX17" fmla="*/ 0 w 21677"/>
              <a:gd name="connsiteY17" fmla="*/ 20172 h 22238"/>
              <a:gd name="connsiteX18" fmla="*/ 0 w 21677"/>
              <a:gd name="connsiteY18" fmla="*/ 0 h 22238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321 w 21677"/>
              <a:gd name="connsiteY6" fmla="*/ 21342 h 22391"/>
              <a:gd name="connsiteX7" fmla="*/ 14527 w 21677"/>
              <a:gd name="connsiteY7" fmla="*/ 20999 h 22391"/>
              <a:gd name="connsiteX8" fmla="*/ 13000 w 21677"/>
              <a:gd name="connsiteY8" fmla="*/ 21404 h 22391"/>
              <a:gd name="connsiteX9" fmla="*/ 11867 w 21677"/>
              <a:gd name="connsiteY9" fmla="*/ 21904 h 22391"/>
              <a:gd name="connsiteX10" fmla="*/ 10939 w 21677"/>
              <a:gd name="connsiteY10" fmla="*/ 21904 h 22391"/>
              <a:gd name="connsiteX11" fmla="*/ 7876 w 21677"/>
              <a:gd name="connsiteY11" fmla="*/ 21436 h 22391"/>
              <a:gd name="connsiteX12" fmla="*/ 7181 w 21677"/>
              <a:gd name="connsiteY12" fmla="*/ 21437 h 22391"/>
              <a:gd name="connsiteX13" fmla="*/ 4452 w 21677"/>
              <a:gd name="connsiteY13" fmla="*/ 22372 h 22391"/>
              <a:gd name="connsiteX14" fmla="*/ 2315 w 21677"/>
              <a:gd name="connsiteY14" fmla="*/ 21841 h 22391"/>
              <a:gd name="connsiteX15" fmla="*/ 1465 w 21677"/>
              <a:gd name="connsiteY15" fmla="*/ 21436 h 22391"/>
              <a:gd name="connsiteX16" fmla="*/ 821 w 21677"/>
              <a:gd name="connsiteY16" fmla="*/ 20406 h 22391"/>
              <a:gd name="connsiteX17" fmla="*/ 0 w 21677"/>
              <a:gd name="connsiteY17" fmla="*/ 20172 h 22391"/>
              <a:gd name="connsiteX18" fmla="*/ 0 w 21677"/>
              <a:gd name="connsiteY18" fmla="*/ 0 h 22391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321 w 21677"/>
              <a:gd name="connsiteY6" fmla="*/ 21342 h 22391"/>
              <a:gd name="connsiteX7" fmla="*/ 14527 w 21677"/>
              <a:gd name="connsiteY7" fmla="*/ 20999 h 22391"/>
              <a:gd name="connsiteX8" fmla="*/ 13000 w 21677"/>
              <a:gd name="connsiteY8" fmla="*/ 21404 h 22391"/>
              <a:gd name="connsiteX9" fmla="*/ 11867 w 21677"/>
              <a:gd name="connsiteY9" fmla="*/ 21904 h 22391"/>
              <a:gd name="connsiteX10" fmla="*/ 10939 w 21677"/>
              <a:gd name="connsiteY10" fmla="*/ 21904 h 22391"/>
              <a:gd name="connsiteX11" fmla="*/ 7876 w 21677"/>
              <a:gd name="connsiteY11" fmla="*/ 21436 h 22391"/>
              <a:gd name="connsiteX12" fmla="*/ 7181 w 21677"/>
              <a:gd name="connsiteY12" fmla="*/ 21437 h 22391"/>
              <a:gd name="connsiteX13" fmla="*/ 4452 w 21677"/>
              <a:gd name="connsiteY13" fmla="*/ 22372 h 22391"/>
              <a:gd name="connsiteX14" fmla="*/ 2238 w 21677"/>
              <a:gd name="connsiteY14" fmla="*/ 21997 h 22391"/>
              <a:gd name="connsiteX15" fmla="*/ 1465 w 21677"/>
              <a:gd name="connsiteY15" fmla="*/ 21436 h 22391"/>
              <a:gd name="connsiteX16" fmla="*/ 821 w 21677"/>
              <a:gd name="connsiteY16" fmla="*/ 20406 h 22391"/>
              <a:gd name="connsiteX17" fmla="*/ 0 w 21677"/>
              <a:gd name="connsiteY17" fmla="*/ 20172 h 22391"/>
              <a:gd name="connsiteX18" fmla="*/ 0 w 21677"/>
              <a:gd name="connsiteY18" fmla="*/ 0 h 22391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321 w 21677"/>
              <a:gd name="connsiteY6" fmla="*/ 21342 h 22391"/>
              <a:gd name="connsiteX7" fmla="*/ 14527 w 21677"/>
              <a:gd name="connsiteY7" fmla="*/ 20999 h 22391"/>
              <a:gd name="connsiteX8" fmla="*/ 13000 w 21677"/>
              <a:gd name="connsiteY8" fmla="*/ 21404 h 22391"/>
              <a:gd name="connsiteX9" fmla="*/ 11867 w 21677"/>
              <a:gd name="connsiteY9" fmla="*/ 21904 h 22391"/>
              <a:gd name="connsiteX10" fmla="*/ 10939 w 21677"/>
              <a:gd name="connsiteY10" fmla="*/ 21904 h 22391"/>
              <a:gd name="connsiteX11" fmla="*/ 7876 w 21677"/>
              <a:gd name="connsiteY11" fmla="*/ 21436 h 22391"/>
              <a:gd name="connsiteX12" fmla="*/ 7181 w 21677"/>
              <a:gd name="connsiteY12" fmla="*/ 21437 h 22391"/>
              <a:gd name="connsiteX13" fmla="*/ 4452 w 21677"/>
              <a:gd name="connsiteY13" fmla="*/ 22372 h 22391"/>
              <a:gd name="connsiteX14" fmla="*/ 3216 w 21677"/>
              <a:gd name="connsiteY14" fmla="*/ 22029 h 22391"/>
              <a:gd name="connsiteX15" fmla="*/ 2238 w 21677"/>
              <a:gd name="connsiteY15" fmla="*/ 21997 h 22391"/>
              <a:gd name="connsiteX16" fmla="*/ 1465 w 21677"/>
              <a:gd name="connsiteY16" fmla="*/ 21436 h 22391"/>
              <a:gd name="connsiteX17" fmla="*/ 821 w 21677"/>
              <a:gd name="connsiteY17" fmla="*/ 20406 h 22391"/>
              <a:gd name="connsiteX18" fmla="*/ 0 w 21677"/>
              <a:gd name="connsiteY18" fmla="*/ 20172 h 22391"/>
              <a:gd name="connsiteX19" fmla="*/ 0 w 21677"/>
              <a:gd name="connsiteY19" fmla="*/ 0 h 22391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321 w 21677"/>
              <a:gd name="connsiteY6" fmla="*/ 21342 h 22391"/>
              <a:gd name="connsiteX7" fmla="*/ 14527 w 21677"/>
              <a:gd name="connsiteY7" fmla="*/ 20999 h 22391"/>
              <a:gd name="connsiteX8" fmla="*/ 13000 w 21677"/>
              <a:gd name="connsiteY8" fmla="*/ 21404 h 22391"/>
              <a:gd name="connsiteX9" fmla="*/ 11867 w 21677"/>
              <a:gd name="connsiteY9" fmla="*/ 21904 h 22391"/>
              <a:gd name="connsiteX10" fmla="*/ 10939 w 21677"/>
              <a:gd name="connsiteY10" fmla="*/ 21904 h 22391"/>
              <a:gd name="connsiteX11" fmla="*/ 9472 w 21677"/>
              <a:gd name="connsiteY11" fmla="*/ 21779 h 22391"/>
              <a:gd name="connsiteX12" fmla="*/ 7876 w 21677"/>
              <a:gd name="connsiteY12" fmla="*/ 21436 h 22391"/>
              <a:gd name="connsiteX13" fmla="*/ 7181 w 21677"/>
              <a:gd name="connsiteY13" fmla="*/ 21437 h 22391"/>
              <a:gd name="connsiteX14" fmla="*/ 4452 w 21677"/>
              <a:gd name="connsiteY14" fmla="*/ 22372 h 22391"/>
              <a:gd name="connsiteX15" fmla="*/ 3216 w 21677"/>
              <a:gd name="connsiteY15" fmla="*/ 22029 h 22391"/>
              <a:gd name="connsiteX16" fmla="*/ 2238 w 21677"/>
              <a:gd name="connsiteY16" fmla="*/ 21997 h 22391"/>
              <a:gd name="connsiteX17" fmla="*/ 1465 w 21677"/>
              <a:gd name="connsiteY17" fmla="*/ 21436 h 22391"/>
              <a:gd name="connsiteX18" fmla="*/ 821 w 21677"/>
              <a:gd name="connsiteY18" fmla="*/ 20406 h 22391"/>
              <a:gd name="connsiteX19" fmla="*/ 0 w 21677"/>
              <a:gd name="connsiteY19" fmla="*/ 20172 h 22391"/>
              <a:gd name="connsiteX20" fmla="*/ 0 w 21677"/>
              <a:gd name="connsiteY20" fmla="*/ 0 h 22391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321 w 21677"/>
              <a:gd name="connsiteY6" fmla="*/ 21342 h 22391"/>
              <a:gd name="connsiteX7" fmla="*/ 14527 w 21677"/>
              <a:gd name="connsiteY7" fmla="*/ 20999 h 22391"/>
              <a:gd name="connsiteX8" fmla="*/ 13000 w 21677"/>
              <a:gd name="connsiteY8" fmla="*/ 21404 h 22391"/>
              <a:gd name="connsiteX9" fmla="*/ 11867 w 21677"/>
              <a:gd name="connsiteY9" fmla="*/ 21904 h 22391"/>
              <a:gd name="connsiteX10" fmla="*/ 10836 w 21677"/>
              <a:gd name="connsiteY10" fmla="*/ 22060 h 22391"/>
              <a:gd name="connsiteX11" fmla="*/ 9472 w 21677"/>
              <a:gd name="connsiteY11" fmla="*/ 21779 h 22391"/>
              <a:gd name="connsiteX12" fmla="*/ 7876 w 21677"/>
              <a:gd name="connsiteY12" fmla="*/ 21436 h 22391"/>
              <a:gd name="connsiteX13" fmla="*/ 7181 w 21677"/>
              <a:gd name="connsiteY13" fmla="*/ 21437 h 22391"/>
              <a:gd name="connsiteX14" fmla="*/ 4452 w 21677"/>
              <a:gd name="connsiteY14" fmla="*/ 22372 h 22391"/>
              <a:gd name="connsiteX15" fmla="*/ 3216 w 21677"/>
              <a:gd name="connsiteY15" fmla="*/ 22029 h 22391"/>
              <a:gd name="connsiteX16" fmla="*/ 2238 w 21677"/>
              <a:gd name="connsiteY16" fmla="*/ 21997 h 22391"/>
              <a:gd name="connsiteX17" fmla="*/ 1465 w 21677"/>
              <a:gd name="connsiteY17" fmla="*/ 21436 h 22391"/>
              <a:gd name="connsiteX18" fmla="*/ 821 w 21677"/>
              <a:gd name="connsiteY18" fmla="*/ 20406 h 22391"/>
              <a:gd name="connsiteX19" fmla="*/ 0 w 21677"/>
              <a:gd name="connsiteY19" fmla="*/ 20172 h 22391"/>
              <a:gd name="connsiteX20" fmla="*/ 0 w 21677"/>
              <a:gd name="connsiteY20" fmla="*/ 0 h 22391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321 w 21677"/>
              <a:gd name="connsiteY6" fmla="*/ 21342 h 22391"/>
              <a:gd name="connsiteX7" fmla="*/ 14527 w 21677"/>
              <a:gd name="connsiteY7" fmla="*/ 20999 h 22391"/>
              <a:gd name="connsiteX8" fmla="*/ 13206 w 21677"/>
              <a:gd name="connsiteY8" fmla="*/ 21279 h 22391"/>
              <a:gd name="connsiteX9" fmla="*/ 11867 w 21677"/>
              <a:gd name="connsiteY9" fmla="*/ 21904 h 22391"/>
              <a:gd name="connsiteX10" fmla="*/ 10836 w 21677"/>
              <a:gd name="connsiteY10" fmla="*/ 22060 h 22391"/>
              <a:gd name="connsiteX11" fmla="*/ 9472 w 21677"/>
              <a:gd name="connsiteY11" fmla="*/ 21779 h 22391"/>
              <a:gd name="connsiteX12" fmla="*/ 7876 w 21677"/>
              <a:gd name="connsiteY12" fmla="*/ 21436 h 22391"/>
              <a:gd name="connsiteX13" fmla="*/ 7181 w 21677"/>
              <a:gd name="connsiteY13" fmla="*/ 21437 h 22391"/>
              <a:gd name="connsiteX14" fmla="*/ 4452 w 21677"/>
              <a:gd name="connsiteY14" fmla="*/ 22372 h 22391"/>
              <a:gd name="connsiteX15" fmla="*/ 3216 w 21677"/>
              <a:gd name="connsiteY15" fmla="*/ 22029 h 22391"/>
              <a:gd name="connsiteX16" fmla="*/ 2238 w 21677"/>
              <a:gd name="connsiteY16" fmla="*/ 21997 h 22391"/>
              <a:gd name="connsiteX17" fmla="*/ 1465 w 21677"/>
              <a:gd name="connsiteY17" fmla="*/ 21436 h 22391"/>
              <a:gd name="connsiteX18" fmla="*/ 821 w 21677"/>
              <a:gd name="connsiteY18" fmla="*/ 20406 h 22391"/>
              <a:gd name="connsiteX19" fmla="*/ 0 w 21677"/>
              <a:gd name="connsiteY19" fmla="*/ 20172 h 22391"/>
              <a:gd name="connsiteX20" fmla="*/ 0 w 21677"/>
              <a:gd name="connsiteY20" fmla="*/ 0 h 22391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295 w 21677"/>
              <a:gd name="connsiteY6" fmla="*/ 21311 h 22391"/>
              <a:gd name="connsiteX7" fmla="*/ 14527 w 21677"/>
              <a:gd name="connsiteY7" fmla="*/ 20999 h 22391"/>
              <a:gd name="connsiteX8" fmla="*/ 13206 w 21677"/>
              <a:gd name="connsiteY8" fmla="*/ 21279 h 22391"/>
              <a:gd name="connsiteX9" fmla="*/ 11867 w 21677"/>
              <a:gd name="connsiteY9" fmla="*/ 21904 h 22391"/>
              <a:gd name="connsiteX10" fmla="*/ 10836 w 21677"/>
              <a:gd name="connsiteY10" fmla="*/ 22060 h 22391"/>
              <a:gd name="connsiteX11" fmla="*/ 9472 w 21677"/>
              <a:gd name="connsiteY11" fmla="*/ 21779 h 22391"/>
              <a:gd name="connsiteX12" fmla="*/ 7876 w 21677"/>
              <a:gd name="connsiteY12" fmla="*/ 21436 h 22391"/>
              <a:gd name="connsiteX13" fmla="*/ 7181 w 21677"/>
              <a:gd name="connsiteY13" fmla="*/ 21437 h 22391"/>
              <a:gd name="connsiteX14" fmla="*/ 4452 w 21677"/>
              <a:gd name="connsiteY14" fmla="*/ 22372 h 22391"/>
              <a:gd name="connsiteX15" fmla="*/ 3216 w 21677"/>
              <a:gd name="connsiteY15" fmla="*/ 22029 h 22391"/>
              <a:gd name="connsiteX16" fmla="*/ 2238 w 21677"/>
              <a:gd name="connsiteY16" fmla="*/ 21997 h 22391"/>
              <a:gd name="connsiteX17" fmla="*/ 1465 w 21677"/>
              <a:gd name="connsiteY17" fmla="*/ 21436 h 22391"/>
              <a:gd name="connsiteX18" fmla="*/ 821 w 21677"/>
              <a:gd name="connsiteY18" fmla="*/ 20406 h 22391"/>
              <a:gd name="connsiteX19" fmla="*/ 0 w 21677"/>
              <a:gd name="connsiteY19" fmla="*/ 20172 h 22391"/>
              <a:gd name="connsiteX20" fmla="*/ 0 w 21677"/>
              <a:gd name="connsiteY20" fmla="*/ 0 h 22391"/>
              <a:gd name="connsiteX0" fmla="*/ 0 w 21703"/>
              <a:gd name="connsiteY0" fmla="*/ 0 h 22391"/>
              <a:gd name="connsiteX1" fmla="*/ 21600 w 21703"/>
              <a:gd name="connsiteY1" fmla="*/ 0 h 22391"/>
              <a:gd name="connsiteX2" fmla="*/ 21703 w 21703"/>
              <a:gd name="connsiteY2" fmla="*/ 21878 h 22391"/>
              <a:gd name="connsiteX3" fmla="*/ 20165 w 21703"/>
              <a:gd name="connsiteY3" fmla="*/ 21904 h 22391"/>
              <a:gd name="connsiteX4" fmla="*/ 19025 w 21703"/>
              <a:gd name="connsiteY4" fmla="*/ 21561 h 22391"/>
              <a:gd name="connsiteX5" fmla="*/ 18012 w 21703"/>
              <a:gd name="connsiteY5" fmla="*/ 21436 h 22391"/>
              <a:gd name="connsiteX6" fmla="*/ 16295 w 21703"/>
              <a:gd name="connsiteY6" fmla="*/ 21311 h 22391"/>
              <a:gd name="connsiteX7" fmla="*/ 14527 w 21703"/>
              <a:gd name="connsiteY7" fmla="*/ 20999 h 22391"/>
              <a:gd name="connsiteX8" fmla="*/ 13206 w 21703"/>
              <a:gd name="connsiteY8" fmla="*/ 21279 h 22391"/>
              <a:gd name="connsiteX9" fmla="*/ 11867 w 21703"/>
              <a:gd name="connsiteY9" fmla="*/ 21904 h 22391"/>
              <a:gd name="connsiteX10" fmla="*/ 10836 w 21703"/>
              <a:gd name="connsiteY10" fmla="*/ 22060 h 22391"/>
              <a:gd name="connsiteX11" fmla="*/ 9472 w 21703"/>
              <a:gd name="connsiteY11" fmla="*/ 21779 h 22391"/>
              <a:gd name="connsiteX12" fmla="*/ 7876 w 21703"/>
              <a:gd name="connsiteY12" fmla="*/ 21436 h 22391"/>
              <a:gd name="connsiteX13" fmla="*/ 7181 w 21703"/>
              <a:gd name="connsiteY13" fmla="*/ 21437 h 22391"/>
              <a:gd name="connsiteX14" fmla="*/ 4452 w 21703"/>
              <a:gd name="connsiteY14" fmla="*/ 22372 h 22391"/>
              <a:gd name="connsiteX15" fmla="*/ 3216 w 21703"/>
              <a:gd name="connsiteY15" fmla="*/ 22029 h 22391"/>
              <a:gd name="connsiteX16" fmla="*/ 2238 w 21703"/>
              <a:gd name="connsiteY16" fmla="*/ 21997 h 22391"/>
              <a:gd name="connsiteX17" fmla="*/ 1465 w 21703"/>
              <a:gd name="connsiteY17" fmla="*/ 21436 h 22391"/>
              <a:gd name="connsiteX18" fmla="*/ 821 w 21703"/>
              <a:gd name="connsiteY18" fmla="*/ 20406 h 22391"/>
              <a:gd name="connsiteX19" fmla="*/ 0 w 21703"/>
              <a:gd name="connsiteY19" fmla="*/ 20172 h 22391"/>
              <a:gd name="connsiteX20" fmla="*/ 0 w 21703"/>
              <a:gd name="connsiteY20" fmla="*/ 0 h 22391"/>
              <a:gd name="connsiteX0" fmla="*/ 0 w 21703"/>
              <a:gd name="connsiteY0" fmla="*/ 0 h 22391"/>
              <a:gd name="connsiteX1" fmla="*/ 21600 w 21703"/>
              <a:gd name="connsiteY1" fmla="*/ 0 h 22391"/>
              <a:gd name="connsiteX2" fmla="*/ 21703 w 21703"/>
              <a:gd name="connsiteY2" fmla="*/ 21878 h 22391"/>
              <a:gd name="connsiteX3" fmla="*/ 20165 w 21703"/>
              <a:gd name="connsiteY3" fmla="*/ 21904 h 22391"/>
              <a:gd name="connsiteX4" fmla="*/ 19025 w 21703"/>
              <a:gd name="connsiteY4" fmla="*/ 21561 h 22391"/>
              <a:gd name="connsiteX5" fmla="*/ 18012 w 21703"/>
              <a:gd name="connsiteY5" fmla="*/ 21436 h 22391"/>
              <a:gd name="connsiteX6" fmla="*/ 16295 w 21703"/>
              <a:gd name="connsiteY6" fmla="*/ 21311 h 22391"/>
              <a:gd name="connsiteX7" fmla="*/ 14527 w 21703"/>
              <a:gd name="connsiteY7" fmla="*/ 20999 h 22391"/>
              <a:gd name="connsiteX8" fmla="*/ 13206 w 21703"/>
              <a:gd name="connsiteY8" fmla="*/ 21279 h 22391"/>
              <a:gd name="connsiteX9" fmla="*/ 11867 w 21703"/>
              <a:gd name="connsiteY9" fmla="*/ 21904 h 22391"/>
              <a:gd name="connsiteX10" fmla="*/ 10836 w 21703"/>
              <a:gd name="connsiteY10" fmla="*/ 22060 h 22391"/>
              <a:gd name="connsiteX11" fmla="*/ 9472 w 21703"/>
              <a:gd name="connsiteY11" fmla="*/ 21779 h 22391"/>
              <a:gd name="connsiteX12" fmla="*/ 7876 w 21703"/>
              <a:gd name="connsiteY12" fmla="*/ 21436 h 22391"/>
              <a:gd name="connsiteX13" fmla="*/ 7181 w 21703"/>
              <a:gd name="connsiteY13" fmla="*/ 21437 h 22391"/>
              <a:gd name="connsiteX14" fmla="*/ 4452 w 21703"/>
              <a:gd name="connsiteY14" fmla="*/ 22372 h 22391"/>
              <a:gd name="connsiteX15" fmla="*/ 3216 w 21703"/>
              <a:gd name="connsiteY15" fmla="*/ 22029 h 22391"/>
              <a:gd name="connsiteX16" fmla="*/ 2238 w 21703"/>
              <a:gd name="connsiteY16" fmla="*/ 21997 h 22391"/>
              <a:gd name="connsiteX17" fmla="*/ 1465 w 21703"/>
              <a:gd name="connsiteY17" fmla="*/ 21436 h 22391"/>
              <a:gd name="connsiteX18" fmla="*/ 821 w 21703"/>
              <a:gd name="connsiteY18" fmla="*/ 20406 h 22391"/>
              <a:gd name="connsiteX19" fmla="*/ 0 w 21703"/>
              <a:gd name="connsiteY19" fmla="*/ 20172 h 22391"/>
              <a:gd name="connsiteX20" fmla="*/ 0 w 21703"/>
              <a:gd name="connsiteY20" fmla="*/ 0 h 22391"/>
              <a:gd name="connsiteX0" fmla="*/ 0 w 21703"/>
              <a:gd name="connsiteY0" fmla="*/ 0 h 22391"/>
              <a:gd name="connsiteX1" fmla="*/ 21600 w 21703"/>
              <a:gd name="connsiteY1" fmla="*/ 0 h 22391"/>
              <a:gd name="connsiteX2" fmla="*/ 21703 w 21703"/>
              <a:gd name="connsiteY2" fmla="*/ 21878 h 22391"/>
              <a:gd name="connsiteX3" fmla="*/ 20165 w 21703"/>
              <a:gd name="connsiteY3" fmla="*/ 21904 h 22391"/>
              <a:gd name="connsiteX4" fmla="*/ 19025 w 21703"/>
              <a:gd name="connsiteY4" fmla="*/ 21561 h 22391"/>
              <a:gd name="connsiteX5" fmla="*/ 18012 w 21703"/>
              <a:gd name="connsiteY5" fmla="*/ 21436 h 22391"/>
              <a:gd name="connsiteX6" fmla="*/ 16295 w 21703"/>
              <a:gd name="connsiteY6" fmla="*/ 21311 h 22391"/>
              <a:gd name="connsiteX7" fmla="*/ 14527 w 21703"/>
              <a:gd name="connsiteY7" fmla="*/ 20999 h 22391"/>
              <a:gd name="connsiteX8" fmla="*/ 13206 w 21703"/>
              <a:gd name="connsiteY8" fmla="*/ 21279 h 22391"/>
              <a:gd name="connsiteX9" fmla="*/ 11867 w 21703"/>
              <a:gd name="connsiteY9" fmla="*/ 21904 h 22391"/>
              <a:gd name="connsiteX10" fmla="*/ 10836 w 21703"/>
              <a:gd name="connsiteY10" fmla="*/ 22060 h 22391"/>
              <a:gd name="connsiteX11" fmla="*/ 9472 w 21703"/>
              <a:gd name="connsiteY11" fmla="*/ 21779 h 22391"/>
              <a:gd name="connsiteX12" fmla="*/ 7876 w 21703"/>
              <a:gd name="connsiteY12" fmla="*/ 21436 h 22391"/>
              <a:gd name="connsiteX13" fmla="*/ 7181 w 21703"/>
              <a:gd name="connsiteY13" fmla="*/ 21437 h 22391"/>
              <a:gd name="connsiteX14" fmla="*/ 4452 w 21703"/>
              <a:gd name="connsiteY14" fmla="*/ 22372 h 22391"/>
              <a:gd name="connsiteX15" fmla="*/ 3216 w 21703"/>
              <a:gd name="connsiteY15" fmla="*/ 22029 h 22391"/>
              <a:gd name="connsiteX16" fmla="*/ 2238 w 21703"/>
              <a:gd name="connsiteY16" fmla="*/ 21997 h 22391"/>
              <a:gd name="connsiteX17" fmla="*/ 1465 w 21703"/>
              <a:gd name="connsiteY17" fmla="*/ 21436 h 22391"/>
              <a:gd name="connsiteX18" fmla="*/ 770 w 21703"/>
              <a:gd name="connsiteY18" fmla="*/ 20531 h 22391"/>
              <a:gd name="connsiteX19" fmla="*/ 0 w 21703"/>
              <a:gd name="connsiteY19" fmla="*/ 20172 h 22391"/>
              <a:gd name="connsiteX20" fmla="*/ 0 w 21703"/>
              <a:gd name="connsiteY20" fmla="*/ 0 h 22391"/>
              <a:gd name="connsiteX0" fmla="*/ 0 w 21703"/>
              <a:gd name="connsiteY0" fmla="*/ 0 h 22391"/>
              <a:gd name="connsiteX1" fmla="*/ 21600 w 21703"/>
              <a:gd name="connsiteY1" fmla="*/ 0 h 22391"/>
              <a:gd name="connsiteX2" fmla="*/ 21703 w 21703"/>
              <a:gd name="connsiteY2" fmla="*/ 21734 h 22391"/>
              <a:gd name="connsiteX3" fmla="*/ 20165 w 21703"/>
              <a:gd name="connsiteY3" fmla="*/ 21904 h 22391"/>
              <a:gd name="connsiteX4" fmla="*/ 19025 w 21703"/>
              <a:gd name="connsiteY4" fmla="*/ 21561 h 22391"/>
              <a:gd name="connsiteX5" fmla="*/ 18012 w 21703"/>
              <a:gd name="connsiteY5" fmla="*/ 21436 h 22391"/>
              <a:gd name="connsiteX6" fmla="*/ 16295 w 21703"/>
              <a:gd name="connsiteY6" fmla="*/ 21311 h 22391"/>
              <a:gd name="connsiteX7" fmla="*/ 14527 w 21703"/>
              <a:gd name="connsiteY7" fmla="*/ 20999 h 22391"/>
              <a:gd name="connsiteX8" fmla="*/ 13206 w 21703"/>
              <a:gd name="connsiteY8" fmla="*/ 21279 h 22391"/>
              <a:gd name="connsiteX9" fmla="*/ 11867 w 21703"/>
              <a:gd name="connsiteY9" fmla="*/ 21904 h 22391"/>
              <a:gd name="connsiteX10" fmla="*/ 10836 w 21703"/>
              <a:gd name="connsiteY10" fmla="*/ 22060 h 22391"/>
              <a:gd name="connsiteX11" fmla="*/ 9472 w 21703"/>
              <a:gd name="connsiteY11" fmla="*/ 21779 h 22391"/>
              <a:gd name="connsiteX12" fmla="*/ 7876 w 21703"/>
              <a:gd name="connsiteY12" fmla="*/ 21436 h 22391"/>
              <a:gd name="connsiteX13" fmla="*/ 7181 w 21703"/>
              <a:gd name="connsiteY13" fmla="*/ 21437 h 22391"/>
              <a:gd name="connsiteX14" fmla="*/ 4452 w 21703"/>
              <a:gd name="connsiteY14" fmla="*/ 22372 h 22391"/>
              <a:gd name="connsiteX15" fmla="*/ 3216 w 21703"/>
              <a:gd name="connsiteY15" fmla="*/ 22029 h 22391"/>
              <a:gd name="connsiteX16" fmla="*/ 2238 w 21703"/>
              <a:gd name="connsiteY16" fmla="*/ 21997 h 22391"/>
              <a:gd name="connsiteX17" fmla="*/ 1465 w 21703"/>
              <a:gd name="connsiteY17" fmla="*/ 21436 h 22391"/>
              <a:gd name="connsiteX18" fmla="*/ 770 w 21703"/>
              <a:gd name="connsiteY18" fmla="*/ 20531 h 22391"/>
              <a:gd name="connsiteX19" fmla="*/ 0 w 21703"/>
              <a:gd name="connsiteY19" fmla="*/ 20172 h 22391"/>
              <a:gd name="connsiteX20" fmla="*/ 0 w 21703"/>
              <a:gd name="connsiteY20" fmla="*/ 0 h 22391"/>
              <a:gd name="connsiteX0" fmla="*/ 0 w 21703"/>
              <a:gd name="connsiteY0" fmla="*/ 0 h 23402"/>
              <a:gd name="connsiteX1" fmla="*/ 21600 w 21703"/>
              <a:gd name="connsiteY1" fmla="*/ 0 h 23402"/>
              <a:gd name="connsiteX2" fmla="*/ 21703 w 21703"/>
              <a:gd name="connsiteY2" fmla="*/ 21734 h 23402"/>
              <a:gd name="connsiteX3" fmla="*/ 21074 w 21703"/>
              <a:gd name="connsiteY3" fmla="*/ 21946 h 23402"/>
              <a:gd name="connsiteX4" fmla="*/ 20165 w 21703"/>
              <a:gd name="connsiteY4" fmla="*/ 21904 h 23402"/>
              <a:gd name="connsiteX5" fmla="*/ 19025 w 21703"/>
              <a:gd name="connsiteY5" fmla="*/ 21561 h 23402"/>
              <a:gd name="connsiteX6" fmla="*/ 18012 w 21703"/>
              <a:gd name="connsiteY6" fmla="*/ 21436 h 23402"/>
              <a:gd name="connsiteX7" fmla="*/ 16295 w 21703"/>
              <a:gd name="connsiteY7" fmla="*/ 21311 h 23402"/>
              <a:gd name="connsiteX8" fmla="*/ 14527 w 21703"/>
              <a:gd name="connsiteY8" fmla="*/ 20999 h 23402"/>
              <a:gd name="connsiteX9" fmla="*/ 13206 w 21703"/>
              <a:gd name="connsiteY9" fmla="*/ 21279 h 23402"/>
              <a:gd name="connsiteX10" fmla="*/ 11867 w 21703"/>
              <a:gd name="connsiteY10" fmla="*/ 21904 h 23402"/>
              <a:gd name="connsiteX11" fmla="*/ 10836 w 21703"/>
              <a:gd name="connsiteY11" fmla="*/ 22060 h 23402"/>
              <a:gd name="connsiteX12" fmla="*/ 9472 w 21703"/>
              <a:gd name="connsiteY12" fmla="*/ 21779 h 23402"/>
              <a:gd name="connsiteX13" fmla="*/ 7876 w 21703"/>
              <a:gd name="connsiteY13" fmla="*/ 21436 h 23402"/>
              <a:gd name="connsiteX14" fmla="*/ 7181 w 21703"/>
              <a:gd name="connsiteY14" fmla="*/ 21437 h 23402"/>
              <a:gd name="connsiteX15" fmla="*/ 4452 w 21703"/>
              <a:gd name="connsiteY15" fmla="*/ 22372 h 23402"/>
              <a:gd name="connsiteX16" fmla="*/ 3216 w 21703"/>
              <a:gd name="connsiteY16" fmla="*/ 22029 h 23402"/>
              <a:gd name="connsiteX17" fmla="*/ 2238 w 21703"/>
              <a:gd name="connsiteY17" fmla="*/ 21997 h 23402"/>
              <a:gd name="connsiteX18" fmla="*/ 1465 w 21703"/>
              <a:gd name="connsiteY18" fmla="*/ 21436 h 23402"/>
              <a:gd name="connsiteX19" fmla="*/ 770 w 21703"/>
              <a:gd name="connsiteY19" fmla="*/ 20531 h 23402"/>
              <a:gd name="connsiteX20" fmla="*/ 0 w 21703"/>
              <a:gd name="connsiteY20" fmla="*/ 20172 h 23402"/>
              <a:gd name="connsiteX21" fmla="*/ 0 w 21703"/>
              <a:gd name="connsiteY21" fmla="*/ 0 h 23402"/>
              <a:gd name="connsiteX0" fmla="*/ 0 w 21703"/>
              <a:gd name="connsiteY0" fmla="*/ 0 h 22391"/>
              <a:gd name="connsiteX1" fmla="*/ 21600 w 21703"/>
              <a:gd name="connsiteY1" fmla="*/ 0 h 22391"/>
              <a:gd name="connsiteX2" fmla="*/ 21703 w 21703"/>
              <a:gd name="connsiteY2" fmla="*/ 21734 h 22391"/>
              <a:gd name="connsiteX3" fmla="*/ 21074 w 21703"/>
              <a:gd name="connsiteY3" fmla="*/ 21946 h 22391"/>
              <a:gd name="connsiteX4" fmla="*/ 20165 w 21703"/>
              <a:gd name="connsiteY4" fmla="*/ 21904 h 22391"/>
              <a:gd name="connsiteX5" fmla="*/ 19025 w 21703"/>
              <a:gd name="connsiteY5" fmla="*/ 21561 h 22391"/>
              <a:gd name="connsiteX6" fmla="*/ 18012 w 21703"/>
              <a:gd name="connsiteY6" fmla="*/ 21436 h 22391"/>
              <a:gd name="connsiteX7" fmla="*/ 16295 w 21703"/>
              <a:gd name="connsiteY7" fmla="*/ 21311 h 22391"/>
              <a:gd name="connsiteX8" fmla="*/ 14527 w 21703"/>
              <a:gd name="connsiteY8" fmla="*/ 20999 h 22391"/>
              <a:gd name="connsiteX9" fmla="*/ 13206 w 21703"/>
              <a:gd name="connsiteY9" fmla="*/ 21279 h 22391"/>
              <a:gd name="connsiteX10" fmla="*/ 11867 w 21703"/>
              <a:gd name="connsiteY10" fmla="*/ 21904 h 22391"/>
              <a:gd name="connsiteX11" fmla="*/ 10836 w 21703"/>
              <a:gd name="connsiteY11" fmla="*/ 22060 h 22391"/>
              <a:gd name="connsiteX12" fmla="*/ 9472 w 21703"/>
              <a:gd name="connsiteY12" fmla="*/ 21779 h 22391"/>
              <a:gd name="connsiteX13" fmla="*/ 7876 w 21703"/>
              <a:gd name="connsiteY13" fmla="*/ 21436 h 22391"/>
              <a:gd name="connsiteX14" fmla="*/ 7181 w 21703"/>
              <a:gd name="connsiteY14" fmla="*/ 21437 h 22391"/>
              <a:gd name="connsiteX15" fmla="*/ 4452 w 21703"/>
              <a:gd name="connsiteY15" fmla="*/ 22372 h 22391"/>
              <a:gd name="connsiteX16" fmla="*/ 3216 w 21703"/>
              <a:gd name="connsiteY16" fmla="*/ 22029 h 22391"/>
              <a:gd name="connsiteX17" fmla="*/ 2238 w 21703"/>
              <a:gd name="connsiteY17" fmla="*/ 21997 h 22391"/>
              <a:gd name="connsiteX18" fmla="*/ 1465 w 21703"/>
              <a:gd name="connsiteY18" fmla="*/ 21436 h 22391"/>
              <a:gd name="connsiteX19" fmla="*/ 770 w 21703"/>
              <a:gd name="connsiteY19" fmla="*/ 20531 h 22391"/>
              <a:gd name="connsiteX20" fmla="*/ 0 w 21703"/>
              <a:gd name="connsiteY20" fmla="*/ 20172 h 22391"/>
              <a:gd name="connsiteX21" fmla="*/ 0 w 21703"/>
              <a:gd name="connsiteY21" fmla="*/ 0 h 22391"/>
              <a:gd name="connsiteX0" fmla="*/ 0 w 21703"/>
              <a:gd name="connsiteY0" fmla="*/ 0 h 22391"/>
              <a:gd name="connsiteX1" fmla="*/ 21600 w 21703"/>
              <a:gd name="connsiteY1" fmla="*/ 0 h 22391"/>
              <a:gd name="connsiteX2" fmla="*/ 21703 w 21703"/>
              <a:gd name="connsiteY2" fmla="*/ 21857 h 22391"/>
              <a:gd name="connsiteX3" fmla="*/ 21074 w 21703"/>
              <a:gd name="connsiteY3" fmla="*/ 21946 h 22391"/>
              <a:gd name="connsiteX4" fmla="*/ 20165 w 21703"/>
              <a:gd name="connsiteY4" fmla="*/ 21904 h 22391"/>
              <a:gd name="connsiteX5" fmla="*/ 19025 w 21703"/>
              <a:gd name="connsiteY5" fmla="*/ 21561 h 22391"/>
              <a:gd name="connsiteX6" fmla="*/ 18012 w 21703"/>
              <a:gd name="connsiteY6" fmla="*/ 21436 h 22391"/>
              <a:gd name="connsiteX7" fmla="*/ 16295 w 21703"/>
              <a:gd name="connsiteY7" fmla="*/ 21311 h 22391"/>
              <a:gd name="connsiteX8" fmla="*/ 14527 w 21703"/>
              <a:gd name="connsiteY8" fmla="*/ 20999 h 22391"/>
              <a:gd name="connsiteX9" fmla="*/ 13206 w 21703"/>
              <a:gd name="connsiteY9" fmla="*/ 21279 h 22391"/>
              <a:gd name="connsiteX10" fmla="*/ 11867 w 21703"/>
              <a:gd name="connsiteY10" fmla="*/ 21904 h 22391"/>
              <a:gd name="connsiteX11" fmla="*/ 10836 w 21703"/>
              <a:gd name="connsiteY11" fmla="*/ 22060 h 22391"/>
              <a:gd name="connsiteX12" fmla="*/ 9472 w 21703"/>
              <a:gd name="connsiteY12" fmla="*/ 21779 h 22391"/>
              <a:gd name="connsiteX13" fmla="*/ 7876 w 21703"/>
              <a:gd name="connsiteY13" fmla="*/ 21436 h 22391"/>
              <a:gd name="connsiteX14" fmla="*/ 7181 w 21703"/>
              <a:gd name="connsiteY14" fmla="*/ 21437 h 22391"/>
              <a:gd name="connsiteX15" fmla="*/ 4452 w 21703"/>
              <a:gd name="connsiteY15" fmla="*/ 22372 h 22391"/>
              <a:gd name="connsiteX16" fmla="*/ 3216 w 21703"/>
              <a:gd name="connsiteY16" fmla="*/ 22029 h 22391"/>
              <a:gd name="connsiteX17" fmla="*/ 2238 w 21703"/>
              <a:gd name="connsiteY17" fmla="*/ 21997 h 22391"/>
              <a:gd name="connsiteX18" fmla="*/ 1465 w 21703"/>
              <a:gd name="connsiteY18" fmla="*/ 21436 h 22391"/>
              <a:gd name="connsiteX19" fmla="*/ 770 w 21703"/>
              <a:gd name="connsiteY19" fmla="*/ 20531 h 22391"/>
              <a:gd name="connsiteX20" fmla="*/ 0 w 21703"/>
              <a:gd name="connsiteY20" fmla="*/ 20172 h 22391"/>
              <a:gd name="connsiteX21" fmla="*/ 0 w 21703"/>
              <a:gd name="connsiteY21" fmla="*/ 0 h 22391"/>
              <a:gd name="connsiteX0" fmla="*/ 0 w 21703"/>
              <a:gd name="connsiteY0" fmla="*/ 62 h 22453"/>
              <a:gd name="connsiteX1" fmla="*/ 21677 w 21703"/>
              <a:gd name="connsiteY1" fmla="*/ 0 h 22453"/>
              <a:gd name="connsiteX2" fmla="*/ 21703 w 21703"/>
              <a:gd name="connsiteY2" fmla="*/ 21919 h 22453"/>
              <a:gd name="connsiteX3" fmla="*/ 21074 w 21703"/>
              <a:gd name="connsiteY3" fmla="*/ 22008 h 22453"/>
              <a:gd name="connsiteX4" fmla="*/ 20165 w 21703"/>
              <a:gd name="connsiteY4" fmla="*/ 21966 h 22453"/>
              <a:gd name="connsiteX5" fmla="*/ 19025 w 21703"/>
              <a:gd name="connsiteY5" fmla="*/ 21623 h 22453"/>
              <a:gd name="connsiteX6" fmla="*/ 18012 w 21703"/>
              <a:gd name="connsiteY6" fmla="*/ 21498 h 22453"/>
              <a:gd name="connsiteX7" fmla="*/ 16295 w 21703"/>
              <a:gd name="connsiteY7" fmla="*/ 21373 h 22453"/>
              <a:gd name="connsiteX8" fmla="*/ 14527 w 21703"/>
              <a:gd name="connsiteY8" fmla="*/ 21061 h 22453"/>
              <a:gd name="connsiteX9" fmla="*/ 13206 w 21703"/>
              <a:gd name="connsiteY9" fmla="*/ 21341 h 22453"/>
              <a:gd name="connsiteX10" fmla="*/ 11867 w 21703"/>
              <a:gd name="connsiteY10" fmla="*/ 21966 h 22453"/>
              <a:gd name="connsiteX11" fmla="*/ 10836 w 21703"/>
              <a:gd name="connsiteY11" fmla="*/ 22122 h 22453"/>
              <a:gd name="connsiteX12" fmla="*/ 9472 w 21703"/>
              <a:gd name="connsiteY12" fmla="*/ 21841 h 22453"/>
              <a:gd name="connsiteX13" fmla="*/ 7876 w 21703"/>
              <a:gd name="connsiteY13" fmla="*/ 21498 h 22453"/>
              <a:gd name="connsiteX14" fmla="*/ 7181 w 21703"/>
              <a:gd name="connsiteY14" fmla="*/ 21499 h 22453"/>
              <a:gd name="connsiteX15" fmla="*/ 4452 w 21703"/>
              <a:gd name="connsiteY15" fmla="*/ 22434 h 22453"/>
              <a:gd name="connsiteX16" fmla="*/ 3216 w 21703"/>
              <a:gd name="connsiteY16" fmla="*/ 22091 h 22453"/>
              <a:gd name="connsiteX17" fmla="*/ 2238 w 21703"/>
              <a:gd name="connsiteY17" fmla="*/ 22059 h 22453"/>
              <a:gd name="connsiteX18" fmla="*/ 1465 w 21703"/>
              <a:gd name="connsiteY18" fmla="*/ 21498 h 22453"/>
              <a:gd name="connsiteX19" fmla="*/ 770 w 21703"/>
              <a:gd name="connsiteY19" fmla="*/ 20593 h 22453"/>
              <a:gd name="connsiteX20" fmla="*/ 0 w 21703"/>
              <a:gd name="connsiteY20" fmla="*/ 20234 h 22453"/>
              <a:gd name="connsiteX21" fmla="*/ 0 w 21703"/>
              <a:gd name="connsiteY21" fmla="*/ 62 h 22453"/>
              <a:gd name="connsiteX0" fmla="*/ 0 w 21703"/>
              <a:gd name="connsiteY0" fmla="*/ 62 h 22453"/>
              <a:gd name="connsiteX1" fmla="*/ 21677 w 21703"/>
              <a:gd name="connsiteY1" fmla="*/ 0 h 22453"/>
              <a:gd name="connsiteX2" fmla="*/ 21703 w 21703"/>
              <a:gd name="connsiteY2" fmla="*/ 21888 h 22453"/>
              <a:gd name="connsiteX3" fmla="*/ 21074 w 21703"/>
              <a:gd name="connsiteY3" fmla="*/ 22008 h 22453"/>
              <a:gd name="connsiteX4" fmla="*/ 20165 w 21703"/>
              <a:gd name="connsiteY4" fmla="*/ 21966 h 22453"/>
              <a:gd name="connsiteX5" fmla="*/ 19025 w 21703"/>
              <a:gd name="connsiteY5" fmla="*/ 21623 h 22453"/>
              <a:gd name="connsiteX6" fmla="*/ 18012 w 21703"/>
              <a:gd name="connsiteY6" fmla="*/ 21498 h 22453"/>
              <a:gd name="connsiteX7" fmla="*/ 16295 w 21703"/>
              <a:gd name="connsiteY7" fmla="*/ 21373 h 22453"/>
              <a:gd name="connsiteX8" fmla="*/ 14527 w 21703"/>
              <a:gd name="connsiteY8" fmla="*/ 21061 h 22453"/>
              <a:gd name="connsiteX9" fmla="*/ 13206 w 21703"/>
              <a:gd name="connsiteY9" fmla="*/ 21341 h 22453"/>
              <a:gd name="connsiteX10" fmla="*/ 11867 w 21703"/>
              <a:gd name="connsiteY10" fmla="*/ 21966 h 22453"/>
              <a:gd name="connsiteX11" fmla="*/ 10836 w 21703"/>
              <a:gd name="connsiteY11" fmla="*/ 22122 h 22453"/>
              <a:gd name="connsiteX12" fmla="*/ 9472 w 21703"/>
              <a:gd name="connsiteY12" fmla="*/ 21841 h 22453"/>
              <a:gd name="connsiteX13" fmla="*/ 7876 w 21703"/>
              <a:gd name="connsiteY13" fmla="*/ 21498 h 22453"/>
              <a:gd name="connsiteX14" fmla="*/ 7181 w 21703"/>
              <a:gd name="connsiteY14" fmla="*/ 21499 h 22453"/>
              <a:gd name="connsiteX15" fmla="*/ 4452 w 21703"/>
              <a:gd name="connsiteY15" fmla="*/ 22434 h 22453"/>
              <a:gd name="connsiteX16" fmla="*/ 3216 w 21703"/>
              <a:gd name="connsiteY16" fmla="*/ 22091 h 22453"/>
              <a:gd name="connsiteX17" fmla="*/ 2238 w 21703"/>
              <a:gd name="connsiteY17" fmla="*/ 22059 h 22453"/>
              <a:gd name="connsiteX18" fmla="*/ 1465 w 21703"/>
              <a:gd name="connsiteY18" fmla="*/ 21498 h 22453"/>
              <a:gd name="connsiteX19" fmla="*/ 770 w 21703"/>
              <a:gd name="connsiteY19" fmla="*/ 20593 h 22453"/>
              <a:gd name="connsiteX20" fmla="*/ 0 w 21703"/>
              <a:gd name="connsiteY20" fmla="*/ 20234 h 22453"/>
              <a:gd name="connsiteX21" fmla="*/ 0 w 21703"/>
              <a:gd name="connsiteY21" fmla="*/ 62 h 22453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888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23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66 h 22452"/>
              <a:gd name="connsiteX11" fmla="*/ 10836 w 21703"/>
              <a:gd name="connsiteY11" fmla="*/ 22122 h 22452"/>
              <a:gd name="connsiteX12" fmla="*/ 9472 w 21703"/>
              <a:gd name="connsiteY12" fmla="*/ 21841 h 22452"/>
              <a:gd name="connsiteX13" fmla="*/ 7876 w 21703"/>
              <a:gd name="connsiteY13" fmla="*/ 21498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888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23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66 h 22452"/>
              <a:gd name="connsiteX11" fmla="*/ 10836 w 21703"/>
              <a:gd name="connsiteY11" fmla="*/ 22122 h 22452"/>
              <a:gd name="connsiteX12" fmla="*/ 9472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888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23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66 h 22452"/>
              <a:gd name="connsiteX11" fmla="*/ 10836 w 21703"/>
              <a:gd name="connsiteY11" fmla="*/ 2212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888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23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66 h 22452"/>
              <a:gd name="connsiteX11" fmla="*/ 10836 w 21703"/>
              <a:gd name="connsiteY11" fmla="*/ 2204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888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23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13 h 22452"/>
              <a:gd name="connsiteX11" fmla="*/ 10836 w 21703"/>
              <a:gd name="connsiteY11" fmla="*/ 2204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888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76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13 h 22452"/>
              <a:gd name="connsiteX11" fmla="*/ 10836 w 21703"/>
              <a:gd name="connsiteY11" fmla="*/ 2204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755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76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13 h 22452"/>
              <a:gd name="connsiteX11" fmla="*/ 10836 w 21703"/>
              <a:gd name="connsiteY11" fmla="*/ 2204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755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76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13 h 22452"/>
              <a:gd name="connsiteX11" fmla="*/ 10836 w 21703"/>
              <a:gd name="connsiteY11" fmla="*/ 2204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31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755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76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13 h 22452"/>
              <a:gd name="connsiteX11" fmla="*/ 10836 w 21703"/>
              <a:gd name="connsiteY11" fmla="*/ 2204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638 w 21703"/>
              <a:gd name="connsiteY19" fmla="*/ 20433 h 22452"/>
              <a:gd name="connsiteX20" fmla="*/ 0 w 21703"/>
              <a:gd name="connsiteY20" fmla="*/ 20314 h 22452"/>
              <a:gd name="connsiteX21" fmla="*/ 0 w 21703"/>
              <a:gd name="connsiteY21" fmla="*/ 62 h 22452"/>
              <a:gd name="connsiteX0" fmla="*/ 0 w 21703"/>
              <a:gd name="connsiteY0" fmla="*/ 62 h 22348"/>
              <a:gd name="connsiteX1" fmla="*/ 21677 w 21703"/>
              <a:gd name="connsiteY1" fmla="*/ 0 h 22348"/>
              <a:gd name="connsiteX2" fmla="*/ 21703 w 21703"/>
              <a:gd name="connsiteY2" fmla="*/ 21755 h 22348"/>
              <a:gd name="connsiteX3" fmla="*/ 21074 w 21703"/>
              <a:gd name="connsiteY3" fmla="*/ 22008 h 22348"/>
              <a:gd name="connsiteX4" fmla="*/ 20165 w 21703"/>
              <a:gd name="connsiteY4" fmla="*/ 21966 h 22348"/>
              <a:gd name="connsiteX5" fmla="*/ 19025 w 21703"/>
              <a:gd name="connsiteY5" fmla="*/ 21676 h 22348"/>
              <a:gd name="connsiteX6" fmla="*/ 18012 w 21703"/>
              <a:gd name="connsiteY6" fmla="*/ 21498 h 22348"/>
              <a:gd name="connsiteX7" fmla="*/ 16295 w 21703"/>
              <a:gd name="connsiteY7" fmla="*/ 21373 h 22348"/>
              <a:gd name="connsiteX8" fmla="*/ 14527 w 21703"/>
              <a:gd name="connsiteY8" fmla="*/ 21061 h 22348"/>
              <a:gd name="connsiteX9" fmla="*/ 13206 w 21703"/>
              <a:gd name="connsiteY9" fmla="*/ 21341 h 22348"/>
              <a:gd name="connsiteX10" fmla="*/ 11867 w 21703"/>
              <a:gd name="connsiteY10" fmla="*/ 21913 h 22348"/>
              <a:gd name="connsiteX11" fmla="*/ 10836 w 21703"/>
              <a:gd name="connsiteY11" fmla="*/ 22042 h 22348"/>
              <a:gd name="connsiteX12" fmla="*/ 9494 w 21703"/>
              <a:gd name="connsiteY12" fmla="*/ 21841 h 22348"/>
              <a:gd name="connsiteX13" fmla="*/ 8314 w 21703"/>
              <a:gd name="connsiteY13" fmla="*/ 21525 h 22348"/>
              <a:gd name="connsiteX14" fmla="*/ 7181 w 21703"/>
              <a:gd name="connsiteY14" fmla="*/ 21446 h 22348"/>
              <a:gd name="connsiteX15" fmla="*/ 4627 w 21703"/>
              <a:gd name="connsiteY15" fmla="*/ 22328 h 22348"/>
              <a:gd name="connsiteX16" fmla="*/ 3216 w 21703"/>
              <a:gd name="connsiteY16" fmla="*/ 22091 h 22348"/>
              <a:gd name="connsiteX17" fmla="*/ 2238 w 21703"/>
              <a:gd name="connsiteY17" fmla="*/ 22059 h 22348"/>
              <a:gd name="connsiteX18" fmla="*/ 1465 w 21703"/>
              <a:gd name="connsiteY18" fmla="*/ 21498 h 22348"/>
              <a:gd name="connsiteX19" fmla="*/ 638 w 21703"/>
              <a:gd name="connsiteY19" fmla="*/ 20433 h 22348"/>
              <a:gd name="connsiteX20" fmla="*/ 0 w 21703"/>
              <a:gd name="connsiteY20" fmla="*/ 20314 h 22348"/>
              <a:gd name="connsiteX21" fmla="*/ 0 w 21703"/>
              <a:gd name="connsiteY21" fmla="*/ 62 h 22348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498 h 22427"/>
              <a:gd name="connsiteX7" fmla="*/ 16295 w 21703"/>
              <a:gd name="connsiteY7" fmla="*/ 21373 h 22427"/>
              <a:gd name="connsiteX8" fmla="*/ 14527 w 21703"/>
              <a:gd name="connsiteY8" fmla="*/ 21061 h 22427"/>
              <a:gd name="connsiteX9" fmla="*/ 13206 w 21703"/>
              <a:gd name="connsiteY9" fmla="*/ 21341 h 22427"/>
              <a:gd name="connsiteX10" fmla="*/ 11867 w 21703"/>
              <a:gd name="connsiteY10" fmla="*/ 21913 h 22427"/>
              <a:gd name="connsiteX11" fmla="*/ 10836 w 21703"/>
              <a:gd name="connsiteY11" fmla="*/ 22042 h 22427"/>
              <a:gd name="connsiteX12" fmla="*/ 9494 w 21703"/>
              <a:gd name="connsiteY12" fmla="*/ 21841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498 h 22427"/>
              <a:gd name="connsiteX7" fmla="*/ 16295 w 21703"/>
              <a:gd name="connsiteY7" fmla="*/ 21373 h 22427"/>
              <a:gd name="connsiteX8" fmla="*/ 14527 w 21703"/>
              <a:gd name="connsiteY8" fmla="*/ 21061 h 22427"/>
              <a:gd name="connsiteX9" fmla="*/ 13206 w 21703"/>
              <a:gd name="connsiteY9" fmla="*/ 21341 h 22427"/>
              <a:gd name="connsiteX10" fmla="*/ 11867 w 21703"/>
              <a:gd name="connsiteY10" fmla="*/ 21913 h 22427"/>
              <a:gd name="connsiteX11" fmla="*/ 10836 w 21703"/>
              <a:gd name="connsiteY11" fmla="*/ 22042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498 h 22427"/>
              <a:gd name="connsiteX7" fmla="*/ 16295 w 21703"/>
              <a:gd name="connsiteY7" fmla="*/ 21373 h 22427"/>
              <a:gd name="connsiteX8" fmla="*/ 14527 w 21703"/>
              <a:gd name="connsiteY8" fmla="*/ 21061 h 22427"/>
              <a:gd name="connsiteX9" fmla="*/ 13206 w 21703"/>
              <a:gd name="connsiteY9" fmla="*/ 21341 h 22427"/>
              <a:gd name="connsiteX10" fmla="*/ 11867 w 21703"/>
              <a:gd name="connsiteY10" fmla="*/ 21913 h 22427"/>
              <a:gd name="connsiteX11" fmla="*/ 10770 w 21703"/>
              <a:gd name="connsiteY11" fmla="*/ 22015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498 h 22427"/>
              <a:gd name="connsiteX7" fmla="*/ 16295 w 21703"/>
              <a:gd name="connsiteY7" fmla="*/ 21373 h 22427"/>
              <a:gd name="connsiteX8" fmla="*/ 14527 w 21703"/>
              <a:gd name="connsiteY8" fmla="*/ 21061 h 22427"/>
              <a:gd name="connsiteX9" fmla="*/ 13403 w 21703"/>
              <a:gd name="connsiteY9" fmla="*/ 21208 h 22427"/>
              <a:gd name="connsiteX10" fmla="*/ 11867 w 21703"/>
              <a:gd name="connsiteY10" fmla="*/ 21913 h 22427"/>
              <a:gd name="connsiteX11" fmla="*/ 10770 w 21703"/>
              <a:gd name="connsiteY11" fmla="*/ 22015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498 h 22427"/>
              <a:gd name="connsiteX7" fmla="*/ 16120 w 21703"/>
              <a:gd name="connsiteY7" fmla="*/ 21320 h 22427"/>
              <a:gd name="connsiteX8" fmla="*/ 14527 w 21703"/>
              <a:gd name="connsiteY8" fmla="*/ 21061 h 22427"/>
              <a:gd name="connsiteX9" fmla="*/ 13403 w 21703"/>
              <a:gd name="connsiteY9" fmla="*/ 21208 h 22427"/>
              <a:gd name="connsiteX10" fmla="*/ 11867 w 21703"/>
              <a:gd name="connsiteY10" fmla="*/ 21913 h 22427"/>
              <a:gd name="connsiteX11" fmla="*/ 10770 w 21703"/>
              <a:gd name="connsiteY11" fmla="*/ 22015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525 h 22427"/>
              <a:gd name="connsiteX7" fmla="*/ 16120 w 21703"/>
              <a:gd name="connsiteY7" fmla="*/ 21320 h 22427"/>
              <a:gd name="connsiteX8" fmla="*/ 14527 w 21703"/>
              <a:gd name="connsiteY8" fmla="*/ 21061 h 22427"/>
              <a:gd name="connsiteX9" fmla="*/ 13403 w 21703"/>
              <a:gd name="connsiteY9" fmla="*/ 21208 h 22427"/>
              <a:gd name="connsiteX10" fmla="*/ 11867 w 21703"/>
              <a:gd name="connsiteY10" fmla="*/ 21913 h 22427"/>
              <a:gd name="connsiteX11" fmla="*/ 10770 w 21703"/>
              <a:gd name="connsiteY11" fmla="*/ 22015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525 h 22427"/>
              <a:gd name="connsiteX7" fmla="*/ 16120 w 21703"/>
              <a:gd name="connsiteY7" fmla="*/ 21320 h 22427"/>
              <a:gd name="connsiteX8" fmla="*/ 14527 w 21703"/>
              <a:gd name="connsiteY8" fmla="*/ 21061 h 22427"/>
              <a:gd name="connsiteX9" fmla="*/ 13403 w 21703"/>
              <a:gd name="connsiteY9" fmla="*/ 21208 h 22427"/>
              <a:gd name="connsiteX10" fmla="*/ 11867 w 21703"/>
              <a:gd name="connsiteY10" fmla="*/ 21913 h 22427"/>
              <a:gd name="connsiteX11" fmla="*/ 10770 w 21703"/>
              <a:gd name="connsiteY11" fmla="*/ 22015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893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525 h 22427"/>
              <a:gd name="connsiteX7" fmla="*/ 16120 w 21703"/>
              <a:gd name="connsiteY7" fmla="*/ 21320 h 22427"/>
              <a:gd name="connsiteX8" fmla="*/ 14527 w 21703"/>
              <a:gd name="connsiteY8" fmla="*/ 21061 h 22427"/>
              <a:gd name="connsiteX9" fmla="*/ 13403 w 21703"/>
              <a:gd name="connsiteY9" fmla="*/ 21208 h 22427"/>
              <a:gd name="connsiteX10" fmla="*/ 11867 w 21703"/>
              <a:gd name="connsiteY10" fmla="*/ 21913 h 22427"/>
              <a:gd name="connsiteX11" fmla="*/ 10770 w 21703"/>
              <a:gd name="connsiteY11" fmla="*/ 22015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8012 w 21736"/>
              <a:gd name="connsiteY6" fmla="*/ 21525 h 22427"/>
              <a:gd name="connsiteX7" fmla="*/ 16120 w 21736"/>
              <a:gd name="connsiteY7" fmla="*/ 21320 h 22427"/>
              <a:gd name="connsiteX8" fmla="*/ 14527 w 21736"/>
              <a:gd name="connsiteY8" fmla="*/ 21061 h 22427"/>
              <a:gd name="connsiteX9" fmla="*/ 13403 w 21736"/>
              <a:gd name="connsiteY9" fmla="*/ 21208 h 22427"/>
              <a:gd name="connsiteX10" fmla="*/ 11867 w 21736"/>
              <a:gd name="connsiteY10" fmla="*/ 21913 h 22427"/>
              <a:gd name="connsiteX11" fmla="*/ 10770 w 21736"/>
              <a:gd name="connsiteY11" fmla="*/ 22015 h 22427"/>
              <a:gd name="connsiteX12" fmla="*/ 9516 w 21736"/>
              <a:gd name="connsiteY12" fmla="*/ 21788 h 22427"/>
              <a:gd name="connsiteX13" fmla="*/ 8314 w 21736"/>
              <a:gd name="connsiteY13" fmla="*/ 21525 h 22427"/>
              <a:gd name="connsiteX14" fmla="*/ 7181 w 21736"/>
              <a:gd name="connsiteY14" fmla="*/ 21446 h 22427"/>
              <a:gd name="connsiteX15" fmla="*/ 4430 w 21736"/>
              <a:gd name="connsiteY15" fmla="*/ 22408 h 22427"/>
              <a:gd name="connsiteX16" fmla="*/ 3216 w 21736"/>
              <a:gd name="connsiteY16" fmla="*/ 22091 h 22427"/>
              <a:gd name="connsiteX17" fmla="*/ 2238 w 21736"/>
              <a:gd name="connsiteY17" fmla="*/ 22059 h 22427"/>
              <a:gd name="connsiteX18" fmla="*/ 1465 w 21736"/>
              <a:gd name="connsiteY18" fmla="*/ 21498 h 22427"/>
              <a:gd name="connsiteX19" fmla="*/ 638 w 21736"/>
              <a:gd name="connsiteY19" fmla="*/ 20433 h 22427"/>
              <a:gd name="connsiteX20" fmla="*/ 0 w 21736"/>
              <a:gd name="connsiteY20" fmla="*/ 20314 h 22427"/>
              <a:gd name="connsiteX21" fmla="*/ 0 w 21736"/>
              <a:gd name="connsiteY21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8012 w 21736"/>
              <a:gd name="connsiteY6" fmla="*/ 21525 h 22427"/>
              <a:gd name="connsiteX7" fmla="*/ 16120 w 21736"/>
              <a:gd name="connsiteY7" fmla="*/ 21320 h 22427"/>
              <a:gd name="connsiteX8" fmla="*/ 14527 w 21736"/>
              <a:gd name="connsiteY8" fmla="*/ 21061 h 22427"/>
              <a:gd name="connsiteX9" fmla="*/ 13403 w 21736"/>
              <a:gd name="connsiteY9" fmla="*/ 21208 h 22427"/>
              <a:gd name="connsiteX10" fmla="*/ 11867 w 21736"/>
              <a:gd name="connsiteY10" fmla="*/ 21913 h 22427"/>
              <a:gd name="connsiteX11" fmla="*/ 10770 w 21736"/>
              <a:gd name="connsiteY11" fmla="*/ 22015 h 22427"/>
              <a:gd name="connsiteX12" fmla="*/ 9516 w 21736"/>
              <a:gd name="connsiteY12" fmla="*/ 21788 h 22427"/>
              <a:gd name="connsiteX13" fmla="*/ 8314 w 21736"/>
              <a:gd name="connsiteY13" fmla="*/ 21525 h 22427"/>
              <a:gd name="connsiteX14" fmla="*/ 7181 w 21736"/>
              <a:gd name="connsiteY14" fmla="*/ 21446 h 22427"/>
              <a:gd name="connsiteX15" fmla="*/ 4430 w 21736"/>
              <a:gd name="connsiteY15" fmla="*/ 22408 h 22427"/>
              <a:gd name="connsiteX16" fmla="*/ 3216 w 21736"/>
              <a:gd name="connsiteY16" fmla="*/ 22091 h 22427"/>
              <a:gd name="connsiteX17" fmla="*/ 2238 w 21736"/>
              <a:gd name="connsiteY17" fmla="*/ 22059 h 22427"/>
              <a:gd name="connsiteX18" fmla="*/ 1465 w 21736"/>
              <a:gd name="connsiteY18" fmla="*/ 21498 h 22427"/>
              <a:gd name="connsiteX19" fmla="*/ 638 w 21736"/>
              <a:gd name="connsiteY19" fmla="*/ 20433 h 22427"/>
              <a:gd name="connsiteX20" fmla="*/ 0 w 21736"/>
              <a:gd name="connsiteY20" fmla="*/ 20314 h 22427"/>
              <a:gd name="connsiteX21" fmla="*/ 0 w 21736"/>
              <a:gd name="connsiteY21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8012 w 21736"/>
              <a:gd name="connsiteY6" fmla="*/ 21525 h 22427"/>
              <a:gd name="connsiteX7" fmla="*/ 16120 w 21736"/>
              <a:gd name="connsiteY7" fmla="*/ 21320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0770 w 21736"/>
              <a:gd name="connsiteY12" fmla="*/ 22015 h 22427"/>
              <a:gd name="connsiteX13" fmla="*/ 9516 w 21736"/>
              <a:gd name="connsiteY13" fmla="*/ 21788 h 22427"/>
              <a:gd name="connsiteX14" fmla="*/ 8314 w 21736"/>
              <a:gd name="connsiteY14" fmla="*/ 21525 h 22427"/>
              <a:gd name="connsiteX15" fmla="*/ 7181 w 21736"/>
              <a:gd name="connsiteY15" fmla="*/ 21446 h 22427"/>
              <a:gd name="connsiteX16" fmla="*/ 4430 w 21736"/>
              <a:gd name="connsiteY16" fmla="*/ 22408 h 22427"/>
              <a:gd name="connsiteX17" fmla="*/ 3216 w 21736"/>
              <a:gd name="connsiteY17" fmla="*/ 22091 h 22427"/>
              <a:gd name="connsiteX18" fmla="*/ 2238 w 21736"/>
              <a:gd name="connsiteY18" fmla="*/ 22059 h 22427"/>
              <a:gd name="connsiteX19" fmla="*/ 1465 w 21736"/>
              <a:gd name="connsiteY19" fmla="*/ 21498 h 22427"/>
              <a:gd name="connsiteX20" fmla="*/ 638 w 21736"/>
              <a:gd name="connsiteY20" fmla="*/ 20433 h 22427"/>
              <a:gd name="connsiteX21" fmla="*/ 0 w 21736"/>
              <a:gd name="connsiteY21" fmla="*/ 20314 h 22427"/>
              <a:gd name="connsiteX22" fmla="*/ 0 w 21736"/>
              <a:gd name="connsiteY22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8012 w 21736"/>
              <a:gd name="connsiteY6" fmla="*/ 21525 h 22427"/>
              <a:gd name="connsiteX7" fmla="*/ 16197 w 21736"/>
              <a:gd name="connsiteY7" fmla="*/ 21267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0770 w 21736"/>
              <a:gd name="connsiteY12" fmla="*/ 22015 h 22427"/>
              <a:gd name="connsiteX13" fmla="*/ 9516 w 21736"/>
              <a:gd name="connsiteY13" fmla="*/ 21788 h 22427"/>
              <a:gd name="connsiteX14" fmla="*/ 8314 w 21736"/>
              <a:gd name="connsiteY14" fmla="*/ 21525 h 22427"/>
              <a:gd name="connsiteX15" fmla="*/ 7181 w 21736"/>
              <a:gd name="connsiteY15" fmla="*/ 21446 h 22427"/>
              <a:gd name="connsiteX16" fmla="*/ 4430 w 21736"/>
              <a:gd name="connsiteY16" fmla="*/ 22408 h 22427"/>
              <a:gd name="connsiteX17" fmla="*/ 3216 w 21736"/>
              <a:gd name="connsiteY17" fmla="*/ 22091 h 22427"/>
              <a:gd name="connsiteX18" fmla="*/ 2238 w 21736"/>
              <a:gd name="connsiteY18" fmla="*/ 22059 h 22427"/>
              <a:gd name="connsiteX19" fmla="*/ 1465 w 21736"/>
              <a:gd name="connsiteY19" fmla="*/ 21498 h 22427"/>
              <a:gd name="connsiteX20" fmla="*/ 638 w 21736"/>
              <a:gd name="connsiteY20" fmla="*/ 20433 h 22427"/>
              <a:gd name="connsiteX21" fmla="*/ 0 w 21736"/>
              <a:gd name="connsiteY21" fmla="*/ 20314 h 22427"/>
              <a:gd name="connsiteX22" fmla="*/ 0 w 21736"/>
              <a:gd name="connsiteY22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8012 w 21736"/>
              <a:gd name="connsiteY6" fmla="*/ 21525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0770 w 21736"/>
              <a:gd name="connsiteY12" fmla="*/ 22015 h 22427"/>
              <a:gd name="connsiteX13" fmla="*/ 9516 w 21736"/>
              <a:gd name="connsiteY13" fmla="*/ 21788 h 22427"/>
              <a:gd name="connsiteX14" fmla="*/ 8314 w 21736"/>
              <a:gd name="connsiteY14" fmla="*/ 21525 h 22427"/>
              <a:gd name="connsiteX15" fmla="*/ 7181 w 21736"/>
              <a:gd name="connsiteY15" fmla="*/ 21446 h 22427"/>
              <a:gd name="connsiteX16" fmla="*/ 4430 w 21736"/>
              <a:gd name="connsiteY16" fmla="*/ 22408 h 22427"/>
              <a:gd name="connsiteX17" fmla="*/ 3216 w 21736"/>
              <a:gd name="connsiteY17" fmla="*/ 22091 h 22427"/>
              <a:gd name="connsiteX18" fmla="*/ 2238 w 21736"/>
              <a:gd name="connsiteY18" fmla="*/ 22059 h 22427"/>
              <a:gd name="connsiteX19" fmla="*/ 1465 w 21736"/>
              <a:gd name="connsiteY19" fmla="*/ 21498 h 22427"/>
              <a:gd name="connsiteX20" fmla="*/ 638 w 21736"/>
              <a:gd name="connsiteY20" fmla="*/ 20433 h 22427"/>
              <a:gd name="connsiteX21" fmla="*/ 0 w 21736"/>
              <a:gd name="connsiteY21" fmla="*/ 20314 h 22427"/>
              <a:gd name="connsiteX22" fmla="*/ 0 w 21736"/>
              <a:gd name="connsiteY22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8012 w 21736"/>
              <a:gd name="connsiteY6" fmla="*/ 21525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0770 w 21736"/>
              <a:gd name="connsiteY12" fmla="*/ 22015 h 22427"/>
              <a:gd name="connsiteX13" fmla="*/ 9516 w 21736"/>
              <a:gd name="connsiteY13" fmla="*/ 21788 h 22427"/>
              <a:gd name="connsiteX14" fmla="*/ 8314 w 21736"/>
              <a:gd name="connsiteY14" fmla="*/ 21525 h 22427"/>
              <a:gd name="connsiteX15" fmla="*/ 7181 w 21736"/>
              <a:gd name="connsiteY15" fmla="*/ 21446 h 22427"/>
              <a:gd name="connsiteX16" fmla="*/ 4430 w 21736"/>
              <a:gd name="connsiteY16" fmla="*/ 22408 h 22427"/>
              <a:gd name="connsiteX17" fmla="*/ 3216 w 21736"/>
              <a:gd name="connsiteY17" fmla="*/ 22091 h 22427"/>
              <a:gd name="connsiteX18" fmla="*/ 2238 w 21736"/>
              <a:gd name="connsiteY18" fmla="*/ 22059 h 22427"/>
              <a:gd name="connsiteX19" fmla="*/ 1465 w 21736"/>
              <a:gd name="connsiteY19" fmla="*/ 21498 h 22427"/>
              <a:gd name="connsiteX20" fmla="*/ 638 w 21736"/>
              <a:gd name="connsiteY20" fmla="*/ 20433 h 22427"/>
              <a:gd name="connsiteX21" fmla="*/ 0 w 21736"/>
              <a:gd name="connsiteY21" fmla="*/ 20314 h 22427"/>
              <a:gd name="connsiteX22" fmla="*/ 0 w 21736"/>
              <a:gd name="connsiteY22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0770 w 21736"/>
              <a:gd name="connsiteY12" fmla="*/ 22015 h 22427"/>
              <a:gd name="connsiteX13" fmla="*/ 9516 w 21736"/>
              <a:gd name="connsiteY13" fmla="*/ 21788 h 22427"/>
              <a:gd name="connsiteX14" fmla="*/ 8314 w 21736"/>
              <a:gd name="connsiteY14" fmla="*/ 21525 h 22427"/>
              <a:gd name="connsiteX15" fmla="*/ 7181 w 21736"/>
              <a:gd name="connsiteY15" fmla="*/ 21446 h 22427"/>
              <a:gd name="connsiteX16" fmla="*/ 4430 w 21736"/>
              <a:gd name="connsiteY16" fmla="*/ 22408 h 22427"/>
              <a:gd name="connsiteX17" fmla="*/ 3216 w 21736"/>
              <a:gd name="connsiteY17" fmla="*/ 22091 h 22427"/>
              <a:gd name="connsiteX18" fmla="*/ 2238 w 21736"/>
              <a:gd name="connsiteY18" fmla="*/ 22059 h 22427"/>
              <a:gd name="connsiteX19" fmla="*/ 1465 w 21736"/>
              <a:gd name="connsiteY19" fmla="*/ 21498 h 22427"/>
              <a:gd name="connsiteX20" fmla="*/ 638 w 21736"/>
              <a:gd name="connsiteY20" fmla="*/ 20433 h 22427"/>
              <a:gd name="connsiteX21" fmla="*/ 0 w 21736"/>
              <a:gd name="connsiteY21" fmla="*/ 20314 h 22427"/>
              <a:gd name="connsiteX22" fmla="*/ 0 w 21736"/>
              <a:gd name="connsiteY22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0770 w 21736"/>
              <a:gd name="connsiteY12" fmla="*/ 22015 h 22427"/>
              <a:gd name="connsiteX13" fmla="*/ 9516 w 21736"/>
              <a:gd name="connsiteY13" fmla="*/ 21788 h 22427"/>
              <a:gd name="connsiteX14" fmla="*/ 8314 w 21736"/>
              <a:gd name="connsiteY14" fmla="*/ 21525 h 22427"/>
              <a:gd name="connsiteX15" fmla="*/ 7181 w 21736"/>
              <a:gd name="connsiteY15" fmla="*/ 21446 h 22427"/>
              <a:gd name="connsiteX16" fmla="*/ 4430 w 21736"/>
              <a:gd name="connsiteY16" fmla="*/ 22408 h 22427"/>
              <a:gd name="connsiteX17" fmla="*/ 3216 w 21736"/>
              <a:gd name="connsiteY17" fmla="*/ 22091 h 22427"/>
              <a:gd name="connsiteX18" fmla="*/ 2238 w 21736"/>
              <a:gd name="connsiteY18" fmla="*/ 22059 h 22427"/>
              <a:gd name="connsiteX19" fmla="*/ 1465 w 21736"/>
              <a:gd name="connsiteY19" fmla="*/ 21498 h 22427"/>
              <a:gd name="connsiteX20" fmla="*/ 638 w 21736"/>
              <a:gd name="connsiteY20" fmla="*/ 20433 h 22427"/>
              <a:gd name="connsiteX21" fmla="*/ 0 w 21736"/>
              <a:gd name="connsiteY21" fmla="*/ 20314 h 22427"/>
              <a:gd name="connsiteX22" fmla="*/ 0 w 21736"/>
              <a:gd name="connsiteY22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1337 w 21736"/>
              <a:gd name="connsiteY12" fmla="*/ 21997 h 22427"/>
              <a:gd name="connsiteX13" fmla="*/ 10770 w 21736"/>
              <a:gd name="connsiteY13" fmla="*/ 22015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1337 w 21736"/>
              <a:gd name="connsiteY12" fmla="*/ 21997 h 22427"/>
              <a:gd name="connsiteX13" fmla="*/ 10770 w 21736"/>
              <a:gd name="connsiteY13" fmla="*/ 22015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1337 w 21736"/>
              <a:gd name="connsiteY12" fmla="*/ 21997 h 22427"/>
              <a:gd name="connsiteX13" fmla="*/ 10770 w 21736"/>
              <a:gd name="connsiteY13" fmla="*/ 22015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1337 w 21736"/>
              <a:gd name="connsiteY12" fmla="*/ 21997 h 22427"/>
              <a:gd name="connsiteX13" fmla="*/ 10770 w 21736"/>
              <a:gd name="connsiteY13" fmla="*/ 22015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1271 w 21736"/>
              <a:gd name="connsiteY12" fmla="*/ 22010 h 22427"/>
              <a:gd name="connsiteX13" fmla="*/ 10770 w 21736"/>
              <a:gd name="connsiteY13" fmla="*/ 22015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70 w 21736"/>
              <a:gd name="connsiteY13" fmla="*/ 22015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247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247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247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638 w 21736"/>
              <a:gd name="connsiteY21" fmla="*/ 20486 h 22427"/>
              <a:gd name="connsiteX22" fmla="*/ 0 w 21736"/>
              <a:gd name="connsiteY22" fmla="*/ 20247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638 w 21736"/>
              <a:gd name="connsiteY21" fmla="*/ 20486 h 22427"/>
              <a:gd name="connsiteX22" fmla="*/ 0 w 21736"/>
              <a:gd name="connsiteY22" fmla="*/ 20247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638 w 21736"/>
              <a:gd name="connsiteY21" fmla="*/ 20486 h 22427"/>
              <a:gd name="connsiteX22" fmla="*/ 0 w 21736"/>
              <a:gd name="connsiteY22" fmla="*/ 20247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638 w 21736"/>
              <a:gd name="connsiteY21" fmla="*/ 20486 h 22427"/>
              <a:gd name="connsiteX22" fmla="*/ 346 w 21736"/>
              <a:gd name="connsiteY22" fmla="*/ 20334 h 22427"/>
              <a:gd name="connsiteX23" fmla="*/ 0 w 21736"/>
              <a:gd name="connsiteY23" fmla="*/ 20247 h 22427"/>
              <a:gd name="connsiteX24" fmla="*/ 0 w 21736"/>
              <a:gd name="connsiteY24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880 w 21736"/>
              <a:gd name="connsiteY21" fmla="*/ 20646 h 22427"/>
              <a:gd name="connsiteX22" fmla="*/ 346 w 21736"/>
              <a:gd name="connsiteY22" fmla="*/ 20334 h 22427"/>
              <a:gd name="connsiteX23" fmla="*/ 0 w 21736"/>
              <a:gd name="connsiteY23" fmla="*/ 20247 h 22427"/>
              <a:gd name="connsiteX24" fmla="*/ 0 w 21736"/>
              <a:gd name="connsiteY24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880 w 21736"/>
              <a:gd name="connsiteY21" fmla="*/ 20646 h 22427"/>
              <a:gd name="connsiteX22" fmla="*/ 346 w 21736"/>
              <a:gd name="connsiteY22" fmla="*/ 20334 h 22427"/>
              <a:gd name="connsiteX23" fmla="*/ 0 w 21736"/>
              <a:gd name="connsiteY23" fmla="*/ 20247 h 22427"/>
              <a:gd name="connsiteX24" fmla="*/ 0 w 21736"/>
              <a:gd name="connsiteY24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880 w 21736"/>
              <a:gd name="connsiteY21" fmla="*/ 20646 h 22427"/>
              <a:gd name="connsiteX22" fmla="*/ 346 w 21736"/>
              <a:gd name="connsiteY22" fmla="*/ 20334 h 22427"/>
              <a:gd name="connsiteX23" fmla="*/ 0 w 21736"/>
              <a:gd name="connsiteY23" fmla="*/ 20247 h 22427"/>
              <a:gd name="connsiteX24" fmla="*/ 0 w 21736"/>
              <a:gd name="connsiteY24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880 w 21736"/>
              <a:gd name="connsiteY21" fmla="*/ 20646 h 22427"/>
              <a:gd name="connsiteX22" fmla="*/ 346 w 21736"/>
              <a:gd name="connsiteY22" fmla="*/ 20334 h 22427"/>
              <a:gd name="connsiteX23" fmla="*/ 0 w 21736"/>
              <a:gd name="connsiteY23" fmla="*/ 20288 h 22427"/>
              <a:gd name="connsiteX24" fmla="*/ 0 w 21736"/>
              <a:gd name="connsiteY24" fmla="*/ 62 h 22427"/>
              <a:gd name="connsiteX0" fmla="*/ 0 w 21751"/>
              <a:gd name="connsiteY0" fmla="*/ 62 h 22427"/>
              <a:gd name="connsiteX1" fmla="*/ 21747 w 21751"/>
              <a:gd name="connsiteY1" fmla="*/ 0 h 22427"/>
              <a:gd name="connsiteX2" fmla="*/ 21736 w 21751"/>
              <a:gd name="connsiteY2" fmla="*/ 21826 h 22427"/>
              <a:gd name="connsiteX3" fmla="*/ 21074 w 21751"/>
              <a:gd name="connsiteY3" fmla="*/ 22008 h 22427"/>
              <a:gd name="connsiteX4" fmla="*/ 20165 w 21751"/>
              <a:gd name="connsiteY4" fmla="*/ 21966 h 22427"/>
              <a:gd name="connsiteX5" fmla="*/ 19025 w 21751"/>
              <a:gd name="connsiteY5" fmla="*/ 21676 h 22427"/>
              <a:gd name="connsiteX6" fmla="*/ 17880 w 21751"/>
              <a:gd name="connsiteY6" fmla="*/ 21472 h 22427"/>
              <a:gd name="connsiteX7" fmla="*/ 16197 w 21751"/>
              <a:gd name="connsiteY7" fmla="*/ 21294 h 22427"/>
              <a:gd name="connsiteX8" fmla="*/ 15455 w 21751"/>
              <a:gd name="connsiteY8" fmla="*/ 21132 h 22427"/>
              <a:gd name="connsiteX9" fmla="*/ 14527 w 21751"/>
              <a:gd name="connsiteY9" fmla="*/ 21061 h 22427"/>
              <a:gd name="connsiteX10" fmla="*/ 13403 w 21751"/>
              <a:gd name="connsiteY10" fmla="*/ 21208 h 22427"/>
              <a:gd name="connsiteX11" fmla="*/ 12065 w 21751"/>
              <a:gd name="connsiteY11" fmla="*/ 21833 h 22427"/>
              <a:gd name="connsiteX12" fmla="*/ 11271 w 21751"/>
              <a:gd name="connsiteY12" fmla="*/ 22010 h 22427"/>
              <a:gd name="connsiteX13" fmla="*/ 10715 w 21751"/>
              <a:gd name="connsiteY13" fmla="*/ 21962 h 22427"/>
              <a:gd name="connsiteX14" fmla="*/ 9516 w 21751"/>
              <a:gd name="connsiteY14" fmla="*/ 21788 h 22427"/>
              <a:gd name="connsiteX15" fmla="*/ 8314 w 21751"/>
              <a:gd name="connsiteY15" fmla="*/ 21525 h 22427"/>
              <a:gd name="connsiteX16" fmla="*/ 7181 w 21751"/>
              <a:gd name="connsiteY16" fmla="*/ 21446 h 22427"/>
              <a:gd name="connsiteX17" fmla="*/ 4430 w 21751"/>
              <a:gd name="connsiteY17" fmla="*/ 22408 h 22427"/>
              <a:gd name="connsiteX18" fmla="*/ 3458 w 21751"/>
              <a:gd name="connsiteY18" fmla="*/ 22131 h 22427"/>
              <a:gd name="connsiteX19" fmla="*/ 2194 w 21751"/>
              <a:gd name="connsiteY19" fmla="*/ 21979 h 22427"/>
              <a:gd name="connsiteX20" fmla="*/ 1465 w 21751"/>
              <a:gd name="connsiteY20" fmla="*/ 21498 h 22427"/>
              <a:gd name="connsiteX21" fmla="*/ 880 w 21751"/>
              <a:gd name="connsiteY21" fmla="*/ 20646 h 22427"/>
              <a:gd name="connsiteX22" fmla="*/ 346 w 21751"/>
              <a:gd name="connsiteY22" fmla="*/ 20334 h 22427"/>
              <a:gd name="connsiteX23" fmla="*/ 0 w 21751"/>
              <a:gd name="connsiteY23" fmla="*/ 20288 h 22427"/>
              <a:gd name="connsiteX24" fmla="*/ 0 w 21751"/>
              <a:gd name="connsiteY24" fmla="*/ 62 h 22427"/>
              <a:gd name="connsiteX0" fmla="*/ 0 w 21751"/>
              <a:gd name="connsiteY0" fmla="*/ 62 h 22427"/>
              <a:gd name="connsiteX1" fmla="*/ 21747 w 21751"/>
              <a:gd name="connsiteY1" fmla="*/ 0 h 22427"/>
              <a:gd name="connsiteX2" fmla="*/ 21736 w 21751"/>
              <a:gd name="connsiteY2" fmla="*/ 21769 h 22427"/>
              <a:gd name="connsiteX3" fmla="*/ 21074 w 21751"/>
              <a:gd name="connsiteY3" fmla="*/ 22008 h 22427"/>
              <a:gd name="connsiteX4" fmla="*/ 20165 w 21751"/>
              <a:gd name="connsiteY4" fmla="*/ 21966 h 22427"/>
              <a:gd name="connsiteX5" fmla="*/ 19025 w 21751"/>
              <a:gd name="connsiteY5" fmla="*/ 21676 h 22427"/>
              <a:gd name="connsiteX6" fmla="*/ 17880 w 21751"/>
              <a:gd name="connsiteY6" fmla="*/ 21472 h 22427"/>
              <a:gd name="connsiteX7" fmla="*/ 16197 w 21751"/>
              <a:gd name="connsiteY7" fmla="*/ 21294 h 22427"/>
              <a:gd name="connsiteX8" fmla="*/ 15455 w 21751"/>
              <a:gd name="connsiteY8" fmla="*/ 21132 h 22427"/>
              <a:gd name="connsiteX9" fmla="*/ 14527 w 21751"/>
              <a:gd name="connsiteY9" fmla="*/ 21061 h 22427"/>
              <a:gd name="connsiteX10" fmla="*/ 13403 w 21751"/>
              <a:gd name="connsiteY10" fmla="*/ 21208 h 22427"/>
              <a:gd name="connsiteX11" fmla="*/ 12065 w 21751"/>
              <a:gd name="connsiteY11" fmla="*/ 21833 h 22427"/>
              <a:gd name="connsiteX12" fmla="*/ 11271 w 21751"/>
              <a:gd name="connsiteY12" fmla="*/ 22010 h 22427"/>
              <a:gd name="connsiteX13" fmla="*/ 10715 w 21751"/>
              <a:gd name="connsiteY13" fmla="*/ 21962 h 22427"/>
              <a:gd name="connsiteX14" fmla="*/ 9516 w 21751"/>
              <a:gd name="connsiteY14" fmla="*/ 21788 h 22427"/>
              <a:gd name="connsiteX15" fmla="*/ 8314 w 21751"/>
              <a:gd name="connsiteY15" fmla="*/ 21525 h 22427"/>
              <a:gd name="connsiteX16" fmla="*/ 7181 w 21751"/>
              <a:gd name="connsiteY16" fmla="*/ 21446 h 22427"/>
              <a:gd name="connsiteX17" fmla="*/ 4430 w 21751"/>
              <a:gd name="connsiteY17" fmla="*/ 22408 h 22427"/>
              <a:gd name="connsiteX18" fmla="*/ 3458 w 21751"/>
              <a:gd name="connsiteY18" fmla="*/ 22131 h 22427"/>
              <a:gd name="connsiteX19" fmla="*/ 2194 w 21751"/>
              <a:gd name="connsiteY19" fmla="*/ 21979 h 22427"/>
              <a:gd name="connsiteX20" fmla="*/ 1465 w 21751"/>
              <a:gd name="connsiteY20" fmla="*/ 21498 h 22427"/>
              <a:gd name="connsiteX21" fmla="*/ 880 w 21751"/>
              <a:gd name="connsiteY21" fmla="*/ 20646 h 22427"/>
              <a:gd name="connsiteX22" fmla="*/ 346 w 21751"/>
              <a:gd name="connsiteY22" fmla="*/ 20334 h 22427"/>
              <a:gd name="connsiteX23" fmla="*/ 0 w 21751"/>
              <a:gd name="connsiteY23" fmla="*/ 20288 h 22427"/>
              <a:gd name="connsiteX24" fmla="*/ 0 w 21751"/>
              <a:gd name="connsiteY24" fmla="*/ 62 h 22427"/>
              <a:gd name="connsiteX0" fmla="*/ 0 w 21751"/>
              <a:gd name="connsiteY0" fmla="*/ 62 h 22427"/>
              <a:gd name="connsiteX1" fmla="*/ 21747 w 21751"/>
              <a:gd name="connsiteY1" fmla="*/ 0 h 22427"/>
              <a:gd name="connsiteX2" fmla="*/ 21736 w 21751"/>
              <a:gd name="connsiteY2" fmla="*/ 21834 h 22427"/>
              <a:gd name="connsiteX3" fmla="*/ 21074 w 21751"/>
              <a:gd name="connsiteY3" fmla="*/ 22008 h 22427"/>
              <a:gd name="connsiteX4" fmla="*/ 20165 w 21751"/>
              <a:gd name="connsiteY4" fmla="*/ 21966 h 22427"/>
              <a:gd name="connsiteX5" fmla="*/ 19025 w 21751"/>
              <a:gd name="connsiteY5" fmla="*/ 21676 h 22427"/>
              <a:gd name="connsiteX6" fmla="*/ 17880 w 21751"/>
              <a:gd name="connsiteY6" fmla="*/ 21472 h 22427"/>
              <a:gd name="connsiteX7" fmla="*/ 16197 w 21751"/>
              <a:gd name="connsiteY7" fmla="*/ 21294 h 22427"/>
              <a:gd name="connsiteX8" fmla="*/ 15455 w 21751"/>
              <a:gd name="connsiteY8" fmla="*/ 21132 h 22427"/>
              <a:gd name="connsiteX9" fmla="*/ 14527 w 21751"/>
              <a:gd name="connsiteY9" fmla="*/ 21061 h 22427"/>
              <a:gd name="connsiteX10" fmla="*/ 13403 w 21751"/>
              <a:gd name="connsiteY10" fmla="*/ 21208 h 22427"/>
              <a:gd name="connsiteX11" fmla="*/ 12065 w 21751"/>
              <a:gd name="connsiteY11" fmla="*/ 21833 h 22427"/>
              <a:gd name="connsiteX12" fmla="*/ 11271 w 21751"/>
              <a:gd name="connsiteY12" fmla="*/ 22010 h 22427"/>
              <a:gd name="connsiteX13" fmla="*/ 10715 w 21751"/>
              <a:gd name="connsiteY13" fmla="*/ 21962 h 22427"/>
              <a:gd name="connsiteX14" fmla="*/ 9516 w 21751"/>
              <a:gd name="connsiteY14" fmla="*/ 21788 h 22427"/>
              <a:gd name="connsiteX15" fmla="*/ 8314 w 21751"/>
              <a:gd name="connsiteY15" fmla="*/ 21525 h 22427"/>
              <a:gd name="connsiteX16" fmla="*/ 7181 w 21751"/>
              <a:gd name="connsiteY16" fmla="*/ 21446 h 22427"/>
              <a:gd name="connsiteX17" fmla="*/ 4430 w 21751"/>
              <a:gd name="connsiteY17" fmla="*/ 22408 h 22427"/>
              <a:gd name="connsiteX18" fmla="*/ 3458 w 21751"/>
              <a:gd name="connsiteY18" fmla="*/ 22131 h 22427"/>
              <a:gd name="connsiteX19" fmla="*/ 2194 w 21751"/>
              <a:gd name="connsiteY19" fmla="*/ 21979 h 22427"/>
              <a:gd name="connsiteX20" fmla="*/ 1465 w 21751"/>
              <a:gd name="connsiteY20" fmla="*/ 21498 h 22427"/>
              <a:gd name="connsiteX21" fmla="*/ 880 w 21751"/>
              <a:gd name="connsiteY21" fmla="*/ 20646 h 22427"/>
              <a:gd name="connsiteX22" fmla="*/ 346 w 21751"/>
              <a:gd name="connsiteY22" fmla="*/ 20334 h 22427"/>
              <a:gd name="connsiteX23" fmla="*/ 0 w 21751"/>
              <a:gd name="connsiteY23" fmla="*/ 20288 h 22427"/>
              <a:gd name="connsiteX24" fmla="*/ 0 w 21751"/>
              <a:gd name="connsiteY24" fmla="*/ 62 h 224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1751" h="22427">
                <a:moveTo>
                  <a:pt x="0" y="62"/>
                </a:moveTo>
                <a:lnTo>
                  <a:pt x="21747" y="0"/>
                </a:lnTo>
                <a:cubicBezTo>
                  <a:pt x="21767" y="7275"/>
                  <a:pt x="21716" y="14559"/>
                  <a:pt x="21736" y="21834"/>
                </a:cubicBezTo>
                <a:lnTo>
                  <a:pt x="21074" y="22008"/>
                </a:lnTo>
                <a:cubicBezTo>
                  <a:pt x="20818" y="22036"/>
                  <a:pt x="20495" y="22013"/>
                  <a:pt x="20165" y="21966"/>
                </a:cubicBezTo>
                <a:cubicBezTo>
                  <a:pt x="19785" y="21893"/>
                  <a:pt x="19405" y="21749"/>
                  <a:pt x="19025" y="21676"/>
                </a:cubicBezTo>
                <a:lnTo>
                  <a:pt x="17880" y="21472"/>
                </a:lnTo>
                <a:cubicBezTo>
                  <a:pt x="17198" y="21448"/>
                  <a:pt x="17109" y="21477"/>
                  <a:pt x="16197" y="21294"/>
                </a:cubicBezTo>
                <a:cubicBezTo>
                  <a:pt x="15771" y="21238"/>
                  <a:pt x="15720" y="21175"/>
                  <a:pt x="15455" y="21132"/>
                </a:cubicBezTo>
                <a:cubicBezTo>
                  <a:pt x="15190" y="21089"/>
                  <a:pt x="14869" y="21057"/>
                  <a:pt x="14527" y="21061"/>
                </a:cubicBezTo>
                <a:cubicBezTo>
                  <a:pt x="13662" y="21087"/>
                  <a:pt x="14001" y="21073"/>
                  <a:pt x="13403" y="21208"/>
                </a:cubicBezTo>
                <a:cubicBezTo>
                  <a:pt x="13068" y="21281"/>
                  <a:pt x="12400" y="21760"/>
                  <a:pt x="12065" y="21833"/>
                </a:cubicBezTo>
                <a:cubicBezTo>
                  <a:pt x="11721" y="21965"/>
                  <a:pt x="11454" y="21993"/>
                  <a:pt x="11271" y="22010"/>
                </a:cubicBezTo>
                <a:cubicBezTo>
                  <a:pt x="11088" y="22027"/>
                  <a:pt x="11018" y="21997"/>
                  <a:pt x="10715" y="21962"/>
                </a:cubicBezTo>
                <a:cubicBezTo>
                  <a:pt x="10316" y="21936"/>
                  <a:pt x="10027" y="21866"/>
                  <a:pt x="9516" y="21788"/>
                </a:cubicBezTo>
                <a:cubicBezTo>
                  <a:pt x="9006" y="21710"/>
                  <a:pt x="8696" y="21577"/>
                  <a:pt x="8314" y="21525"/>
                </a:cubicBezTo>
                <a:cubicBezTo>
                  <a:pt x="7932" y="21473"/>
                  <a:pt x="7747" y="21337"/>
                  <a:pt x="7181" y="21446"/>
                </a:cubicBezTo>
                <a:cubicBezTo>
                  <a:pt x="6108" y="21446"/>
                  <a:pt x="5648" y="22587"/>
                  <a:pt x="4430" y="22408"/>
                </a:cubicBezTo>
                <a:lnTo>
                  <a:pt x="3458" y="22131"/>
                </a:lnTo>
                <a:lnTo>
                  <a:pt x="2194" y="21979"/>
                </a:lnTo>
                <a:cubicBezTo>
                  <a:pt x="1709" y="21802"/>
                  <a:pt x="1714" y="21737"/>
                  <a:pt x="1465" y="21498"/>
                </a:cubicBezTo>
                <a:cubicBezTo>
                  <a:pt x="1216" y="21259"/>
                  <a:pt x="1068" y="20835"/>
                  <a:pt x="880" y="20646"/>
                </a:cubicBezTo>
                <a:cubicBezTo>
                  <a:pt x="693" y="20452"/>
                  <a:pt x="493" y="20401"/>
                  <a:pt x="346" y="20334"/>
                </a:cubicBezTo>
                <a:lnTo>
                  <a:pt x="0" y="20288"/>
                </a:lnTo>
                <a:lnTo>
                  <a:pt x="0" y="62"/>
                </a:lnTo>
                <a:close/>
              </a:path>
            </a:pathLst>
          </a:custGeom>
        </p:spPr>
        <p:txBody>
          <a:bodyPr/>
          <a:lstStyle/>
          <a:p>
            <a:r>
              <a:rPr lang="da-DK"/>
              <a:t>Klik på ikonet for at tilføje et billede</a:t>
            </a: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AA827F49-2543-4B47-9154-FBD937A47EF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61391" y="1264024"/>
            <a:ext cx="4494129" cy="599294"/>
          </a:xfrm>
        </p:spPr>
        <p:txBody>
          <a:bodyPr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/>
              <a:t>Skriv titel</a:t>
            </a: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FA533A8C-0106-46EA-8AAF-56869AE658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61391" y="1990165"/>
            <a:ext cx="4494130" cy="3917576"/>
          </a:xfrm>
        </p:spPr>
        <p:txBody>
          <a:bodyPr tIns="36000">
            <a:noAutofit/>
          </a:bodyPr>
          <a:lstStyle>
            <a:lvl1pPr marL="0" indent="0">
              <a:buFontTx/>
              <a:buNone/>
              <a:defRPr sz="2000">
                <a:latin typeface="K2D Medium" panose="00000600000000000000" pitchFamily="2" charset="-34"/>
                <a:cs typeface="K2D Medium" panose="00000600000000000000" pitchFamily="2" charset="-34"/>
              </a:defRPr>
            </a:lvl1pPr>
            <a:lvl2pPr marL="226345" indent="0">
              <a:buFontTx/>
              <a:buNone/>
              <a:defRPr/>
            </a:lvl2pPr>
            <a:lvl3pPr marL="452690" indent="0">
              <a:buFontTx/>
              <a:buNone/>
              <a:defRPr/>
            </a:lvl3pPr>
            <a:lvl4pPr marL="679035" indent="0">
              <a:buFontTx/>
              <a:buNone/>
              <a:defRPr/>
            </a:lvl4pPr>
            <a:lvl5pPr marL="905380" indent="0">
              <a:buFontTx/>
              <a:buNone/>
              <a:defRPr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4707816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_Typ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dsholder til billede 10">
            <a:extLst>
              <a:ext uri="{FF2B5EF4-FFF2-40B4-BE49-F238E27FC236}">
                <a16:creationId xmlns:a16="http://schemas.microsoft.com/office/drawing/2014/main" id="{8BF4E15F-22C4-4238-A1C6-84979DC111F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61478" y="237600"/>
            <a:ext cx="5573043" cy="4795909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77"/>
              <a:gd name="connsiteY0" fmla="*/ 0 h 22463"/>
              <a:gd name="connsiteX1" fmla="*/ 21600 w 21677"/>
              <a:gd name="connsiteY1" fmla="*/ 0 h 22463"/>
              <a:gd name="connsiteX2" fmla="*/ 21677 w 21677"/>
              <a:gd name="connsiteY2" fmla="*/ 21940 h 22463"/>
              <a:gd name="connsiteX3" fmla="*/ 0 w 21677"/>
              <a:gd name="connsiteY3" fmla="*/ 20172 h 22463"/>
              <a:gd name="connsiteX4" fmla="*/ 0 w 21677"/>
              <a:gd name="connsiteY4" fmla="*/ 0 h 22463"/>
              <a:gd name="connsiteX0" fmla="*/ 0 w 21677"/>
              <a:gd name="connsiteY0" fmla="*/ 0 h 23519"/>
              <a:gd name="connsiteX1" fmla="*/ 21600 w 21677"/>
              <a:gd name="connsiteY1" fmla="*/ 0 h 23519"/>
              <a:gd name="connsiteX2" fmla="*/ 21677 w 21677"/>
              <a:gd name="connsiteY2" fmla="*/ 21940 h 23519"/>
              <a:gd name="connsiteX3" fmla="*/ 18217 w 21677"/>
              <a:gd name="connsiteY3" fmla="*/ 21498 h 23519"/>
              <a:gd name="connsiteX4" fmla="*/ 0 w 21677"/>
              <a:gd name="connsiteY4" fmla="*/ 20172 h 23519"/>
              <a:gd name="connsiteX5" fmla="*/ 0 w 21677"/>
              <a:gd name="connsiteY5" fmla="*/ 0 h 23519"/>
              <a:gd name="connsiteX0" fmla="*/ 0 w 21677"/>
              <a:gd name="connsiteY0" fmla="*/ 0 h 22138"/>
              <a:gd name="connsiteX1" fmla="*/ 21600 w 21677"/>
              <a:gd name="connsiteY1" fmla="*/ 0 h 22138"/>
              <a:gd name="connsiteX2" fmla="*/ 21677 w 21677"/>
              <a:gd name="connsiteY2" fmla="*/ 21940 h 22138"/>
              <a:gd name="connsiteX3" fmla="*/ 18217 w 21677"/>
              <a:gd name="connsiteY3" fmla="*/ 21498 h 22138"/>
              <a:gd name="connsiteX4" fmla="*/ 0 w 21677"/>
              <a:gd name="connsiteY4" fmla="*/ 20172 h 22138"/>
              <a:gd name="connsiteX5" fmla="*/ 0 w 21677"/>
              <a:gd name="connsiteY5" fmla="*/ 0 h 22138"/>
              <a:gd name="connsiteX0" fmla="*/ 0 w 21677"/>
              <a:gd name="connsiteY0" fmla="*/ 0 h 22138"/>
              <a:gd name="connsiteX1" fmla="*/ 21600 w 21677"/>
              <a:gd name="connsiteY1" fmla="*/ 0 h 22138"/>
              <a:gd name="connsiteX2" fmla="*/ 21677 w 21677"/>
              <a:gd name="connsiteY2" fmla="*/ 21940 h 22138"/>
              <a:gd name="connsiteX3" fmla="*/ 20165 w 21677"/>
              <a:gd name="connsiteY3" fmla="*/ 21904 h 22138"/>
              <a:gd name="connsiteX4" fmla="*/ 18217 w 21677"/>
              <a:gd name="connsiteY4" fmla="*/ 21498 h 22138"/>
              <a:gd name="connsiteX5" fmla="*/ 0 w 21677"/>
              <a:gd name="connsiteY5" fmla="*/ 20172 h 22138"/>
              <a:gd name="connsiteX6" fmla="*/ 0 w 21677"/>
              <a:gd name="connsiteY6" fmla="*/ 0 h 22138"/>
              <a:gd name="connsiteX0" fmla="*/ 0 w 21677"/>
              <a:gd name="connsiteY0" fmla="*/ 0 h 22115"/>
              <a:gd name="connsiteX1" fmla="*/ 21600 w 21677"/>
              <a:gd name="connsiteY1" fmla="*/ 0 h 22115"/>
              <a:gd name="connsiteX2" fmla="*/ 21677 w 21677"/>
              <a:gd name="connsiteY2" fmla="*/ 21940 h 22115"/>
              <a:gd name="connsiteX3" fmla="*/ 20165 w 21677"/>
              <a:gd name="connsiteY3" fmla="*/ 21904 h 22115"/>
              <a:gd name="connsiteX4" fmla="*/ 18012 w 21677"/>
              <a:gd name="connsiteY4" fmla="*/ 21436 h 22115"/>
              <a:gd name="connsiteX5" fmla="*/ 0 w 21677"/>
              <a:gd name="connsiteY5" fmla="*/ 20172 h 22115"/>
              <a:gd name="connsiteX6" fmla="*/ 0 w 21677"/>
              <a:gd name="connsiteY6" fmla="*/ 0 h 22115"/>
              <a:gd name="connsiteX0" fmla="*/ 0 w 21677"/>
              <a:gd name="connsiteY0" fmla="*/ 0 h 21957"/>
              <a:gd name="connsiteX1" fmla="*/ 21600 w 21677"/>
              <a:gd name="connsiteY1" fmla="*/ 0 h 21957"/>
              <a:gd name="connsiteX2" fmla="*/ 21677 w 21677"/>
              <a:gd name="connsiteY2" fmla="*/ 21940 h 21957"/>
              <a:gd name="connsiteX3" fmla="*/ 20165 w 21677"/>
              <a:gd name="connsiteY3" fmla="*/ 21904 h 21957"/>
              <a:gd name="connsiteX4" fmla="*/ 18012 w 21677"/>
              <a:gd name="connsiteY4" fmla="*/ 21436 h 21957"/>
              <a:gd name="connsiteX5" fmla="*/ 14527 w 21677"/>
              <a:gd name="connsiteY5" fmla="*/ 20999 h 21957"/>
              <a:gd name="connsiteX6" fmla="*/ 0 w 21677"/>
              <a:gd name="connsiteY6" fmla="*/ 20172 h 21957"/>
              <a:gd name="connsiteX7" fmla="*/ 0 w 21677"/>
              <a:gd name="connsiteY7" fmla="*/ 0 h 21957"/>
              <a:gd name="connsiteX0" fmla="*/ 0 w 21677"/>
              <a:gd name="connsiteY0" fmla="*/ 0 h 22014"/>
              <a:gd name="connsiteX1" fmla="*/ 21600 w 21677"/>
              <a:gd name="connsiteY1" fmla="*/ 0 h 22014"/>
              <a:gd name="connsiteX2" fmla="*/ 21677 w 21677"/>
              <a:gd name="connsiteY2" fmla="*/ 21940 h 22014"/>
              <a:gd name="connsiteX3" fmla="*/ 20165 w 21677"/>
              <a:gd name="connsiteY3" fmla="*/ 21904 h 22014"/>
              <a:gd name="connsiteX4" fmla="*/ 18012 w 21677"/>
              <a:gd name="connsiteY4" fmla="*/ 21436 h 22014"/>
              <a:gd name="connsiteX5" fmla="*/ 14527 w 21677"/>
              <a:gd name="connsiteY5" fmla="*/ 20999 h 22014"/>
              <a:gd name="connsiteX6" fmla="*/ 11426 w 21677"/>
              <a:gd name="connsiteY6" fmla="*/ 21186 h 22014"/>
              <a:gd name="connsiteX7" fmla="*/ 0 w 21677"/>
              <a:gd name="connsiteY7" fmla="*/ 20172 h 22014"/>
              <a:gd name="connsiteX8" fmla="*/ 0 w 21677"/>
              <a:gd name="connsiteY8" fmla="*/ 0 h 22014"/>
              <a:gd name="connsiteX0" fmla="*/ 0 w 21677"/>
              <a:gd name="connsiteY0" fmla="*/ 0 h 22267"/>
              <a:gd name="connsiteX1" fmla="*/ 21600 w 21677"/>
              <a:gd name="connsiteY1" fmla="*/ 0 h 22267"/>
              <a:gd name="connsiteX2" fmla="*/ 21677 w 21677"/>
              <a:gd name="connsiteY2" fmla="*/ 21940 h 22267"/>
              <a:gd name="connsiteX3" fmla="*/ 20165 w 21677"/>
              <a:gd name="connsiteY3" fmla="*/ 21904 h 22267"/>
              <a:gd name="connsiteX4" fmla="*/ 18012 w 21677"/>
              <a:gd name="connsiteY4" fmla="*/ 21436 h 22267"/>
              <a:gd name="connsiteX5" fmla="*/ 14527 w 21677"/>
              <a:gd name="connsiteY5" fmla="*/ 20999 h 22267"/>
              <a:gd name="connsiteX6" fmla="*/ 10939 w 21677"/>
              <a:gd name="connsiteY6" fmla="*/ 21810 h 22267"/>
              <a:gd name="connsiteX7" fmla="*/ 0 w 21677"/>
              <a:gd name="connsiteY7" fmla="*/ 20172 h 22267"/>
              <a:gd name="connsiteX8" fmla="*/ 0 w 21677"/>
              <a:gd name="connsiteY8" fmla="*/ 0 h 22267"/>
              <a:gd name="connsiteX0" fmla="*/ 0 w 21677"/>
              <a:gd name="connsiteY0" fmla="*/ 0 h 22232"/>
              <a:gd name="connsiteX1" fmla="*/ 21600 w 21677"/>
              <a:gd name="connsiteY1" fmla="*/ 0 h 22232"/>
              <a:gd name="connsiteX2" fmla="*/ 21677 w 21677"/>
              <a:gd name="connsiteY2" fmla="*/ 21940 h 22232"/>
              <a:gd name="connsiteX3" fmla="*/ 20165 w 21677"/>
              <a:gd name="connsiteY3" fmla="*/ 21904 h 22232"/>
              <a:gd name="connsiteX4" fmla="*/ 18012 w 21677"/>
              <a:gd name="connsiteY4" fmla="*/ 21436 h 22232"/>
              <a:gd name="connsiteX5" fmla="*/ 14527 w 21677"/>
              <a:gd name="connsiteY5" fmla="*/ 20999 h 22232"/>
              <a:gd name="connsiteX6" fmla="*/ 12820 w 21677"/>
              <a:gd name="connsiteY6" fmla="*/ 21342 h 22232"/>
              <a:gd name="connsiteX7" fmla="*/ 10939 w 21677"/>
              <a:gd name="connsiteY7" fmla="*/ 21810 h 22232"/>
              <a:gd name="connsiteX8" fmla="*/ 0 w 21677"/>
              <a:gd name="connsiteY8" fmla="*/ 20172 h 22232"/>
              <a:gd name="connsiteX9" fmla="*/ 0 w 21677"/>
              <a:gd name="connsiteY9" fmla="*/ 0 h 22232"/>
              <a:gd name="connsiteX0" fmla="*/ 0 w 21677"/>
              <a:gd name="connsiteY0" fmla="*/ 0 h 22232"/>
              <a:gd name="connsiteX1" fmla="*/ 21600 w 21677"/>
              <a:gd name="connsiteY1" fmla="*/ 0 h 22232"/>
              <a:gd name="connsiteX2" fmla="*/ 21677 w 21677"/>
              <a:gd name="connsiteY2" fmla="*/ 21940 h 22232"/>
              <a:gd name="connsiteX3" fmla="*/ 20165 w 21677"/>
              <a:gd name="connsiteY3" fmla="*/ 21904 h 22232"/>
              <a:gd name="connsiteX4" fmla="*/ 18012 w 21677"/>
              <a:gd name="connsiteY4" fmla="*/ 21436 h 22232"/>
              <a:gd name="connsiteX5" fmla="*/ 14527 w 21677"/>
              <a:gd name="connsiteY5" fmla="*/ 20999 h 22232"/>
              <a:gd name="connsiteX6" fmla="*/ 12820 w 21677"/>
              <a:gd name="connsiteY6" fmla="*/ 21342 h 22232"/>
              <a:gd name="connsiteX7" fmla="*/ 10939 w 21677"/>
              <a:gd name="connsiteY7" fmla="*/ 21810 h 22232"/>
              <a:gd name="connsiteX8" fmla="*/ 0 w 21677"/>
              <a:gd name="connsiteY8" fmla="*/ 20172 h 22232"/>
              <a:gd name="connsiteX9" fmla="*/ 0 w 21677"/>
              <a:gd name="connsiteY9" fmla="*/ 0 h 22232"/>
              <a:gd name="connsiteX0" fmla="*/ 0 w 21677"/>
              <a:gd name="connsiteY0" fmla="*/ 0 h 22232"/>
              <a:gd name="connsiteX1" fmla="*/ 21600 w 21677"/>
              <a:gd name="connsiteY1" fmla="*/ 0 h 22232"/>
              <a:gd name="connsiteX2" fmla="*/ 21677 w 21677"/>
              <a:gd name="connsiteY2" fmla="*/ 21940 h 22232"/>
              <a:gd name="connsiteX3" fmla="*/ 20165 w 21677"/>
              <a:gd name="connsiteY3" fmla="*/ 21904 h 22232"/>
              <a:gd name="connsiteX4" fmla="*/ 18012 w 21677"/>
              <a:gd name="connsiteY4" fmla="*/ 21436 h 22232"/>
              <a:gd name="connsiteX5" fmla="*/ 14527 w 21677"/>
              <a:gd name="connsiteY5" fmla="*/ 20999 h 22232"/>
              <a:gd name="connsiteX6" fmla="*/ 12820 w 21677"/>
              <a:gd name="connsiteY6" fmla="*/ 21342 h 22232"/>
              <a:gd name="connsiteX7" fmla="*/ 11867 w 21677"/>
              <a:gd name="connsiteY7" fmla="*/ 21904 h 22232"/>
              <a:gd name="connsiteX8" fmla="*/ 10939 w 21677"/>
              <a:gd name="connsiteY8" fmla="*/ 21810 h 22232"/>
              <a:gd name="connsiteX9" fmla="*/ 0 w 21677"/>
              <a:gd name="connsiteY9" fmla="*/ 20172 h 22232"/>
              <a:gd name="connsiteX10" fmla="*/ 0 w 21677"/>
              <a:gd name="connsiteY10" fmla="*/ 0 h 22232"/>
              <a:gd name="connsiteX0" fmla="*/ 0 w 21677"/>
              <a:gd name="connsiteY0" fmla="*/ 0 h 22065"/>
              <a:gd name="connsiteX1" fmla="*/ 21600 w 21677"/>
              <a:gd name="connsiteY1" fmla="*/ 0 h 22065"/>
              <a:gd name="connsiteX2" fmla="*/ 21677 w 21677"/>
              <a:gd name="connsiteY2" fmla="*/ 21940 h 22065"/>
              <a:gd name="connsiteX3" fmla="*/ 20165 w 21677"/>
              <a:gd name="connsiteY3" fmla="*/ 21904 h 22065"/>
              <a:gd name="connsiteX4" fmla="*/ 18012 w 21677"/>
              <a:gd name="connsiteY4" fmla="*/ 21436 h 22065"/>
              <a:gd name="connsiteX5" fmla="*/ 14527 w 21677"/>
              <a:gd name="connsiteY5" fmla="*/ 20999 h 22065"/>
              <a:gd name="connsiteX6" fmla="*/ 12820 w 21677"/>
              <a:gd name="connsiteY6" fmla="*/ 21342 h 22065"/>
              <a:gd name="connsiteX7" fmla="*/ 11867 w 21677"/>
              <a:gd name="connsiteY7" fmla="*/ 21904 h 22065"/>
              <a:gd name="connsiteX8" fmla="*/ 10939 w 21677"/>
              <a:gd name="connsiteY8" fmla="*/ 21810 h 22065"/>
              <a:gd name="connsiteX9" fmla="*/ 7310 w 21677"/>
              <a:gd name="connsiteY9" fmla="*/ 21249 h 22065"/>
              <a:gd name="connsiteX10" fmla="*/ 0 w 21677"/>
              <a:gd name="connsiteY10" fmla="*/ 20172 h 22065"/>
              <a:gd name="connsiteX11" fmla="*/ 0 w 21677"/>
              <a:gd name="connsiteY11" fmla="*/ 0 h 22065"/>
              <a:gd name="connsiteX0" fmla="*/ 0 w 21677"/>
              <a:gd name="connsiteY0" fmla="*/ 0 h 22492"/>
              <a:gd name="connsiteX1" fmla="*/ 21600 w 21677"/>
              <a:gd name="connsiteY1" fmla="*/ 0 h 22492"/>
              <a:gd name="connsiteX2" fmla="*/ 21677 w 21677"/>
              <a:gd name="connsiteY2" fmla="*/ 21940 h 22492"/>
              <a:gd name="connsiteX3" fmla="*/ 20165 w 21677"/>
              <a:gd name="connsiteY3" fmla="*/ 21904 h 22492"/>
              <a:gd name="connsiteX4" fmla="*/ 18012 w 21677"/>
              <a:gd name="connsiteY4" fmla="*/ 21436 h 22492"/>
              <a:gd name="connsiteX5" fmla="*/ 14527 w 21677"/>
              <a:gd name="connsiteY5" fmla="*/ 20999 h 22492"/>
              <a:gd name="connsiteX6" fmla="*/ 12820 w 21677"/>
              <a:gd name="connsiteY6" fmla="*/ 21342 h 22492"/>
              <a:gd name="connsiteX7" fmla="*/ 11867 w 21677"/>
              <a:gd name="connsiteY7" fmla="*/ 21904 h 22492"/>
              <a:gd name="connsiteX8" fmla="*/ 10939 w 21677"/>
              <a:gd name="connsiteY8" fmla="*/ 21810 h 22492"/>
              <a:gd name="connsiteX9" fmla="*/ 7310 w 21677"/>
              <a:gd name="connsiteY9" fmla="*/ 21249 h 22492"/>
              <a:gd name="connsiteX10" fmla="*/ 4503 w 21677"/>
              <a:gd name="connsiteY10" fmla="*/ 22216 h 22492"/>
              <a:gd name="connsiteX11" fmla="*/ 0 w 21677"/>
              <a:gd name="connsiteY11" fmla="*/ 20172 h 22492"/>
              <a:gd name="connsiteX12" fmla="*/ 0 w 21677"/>
              <a:gd name="connsiteY12" fmla="*/ 0 h 22492"/>
              <a:gd name="connsiteX0" fmla="*/ 0 w 21677"/>
              <a:gd name="connsiteY0" fmla="*/ 0 h 22254"/>
              <a:gd name="connsiteX1" fmla="*/ 21600 w 21677"/>
              <a:gd name="connsiteY1" fmla="*/ 0 h 22254"/>
              <a:gd name="connsiteX2" fmla="*/ 21677 w 21677"/>
              <a:gd name="connsiteY2" fmla="*/ 21940 h 22254"/>
              <a:gd name="connsiteX3" fmla="*/ 20165 w 21677"/>
              <a:gd name="connsiteY3" fmla="*/ 21904 h 22254"/>
              <a:gd name="connsiteX4" fmla="*/ 18012 w 21677"/>
              <a:gd name="connsiteY4" fmla="*/ 21436 h 22254"/>
              <a:gd name="connsiteX5" fmla="*/ 14527 w 21677"/>
              <a:gd name="connsiteY5" fmla="*/ 20999 h 22254"/>
              <a:gd name="connsiteX6" fmla="*/ 12820 w 21677"/>
              <a:gd name="connsiteY6" fmla="*/ 21342 h 22254"/>
              <a:gd name="connsiteX7" fmla="*/ 11867 w 21677"/>
              <a:gd name="connsiteY7" fmla="*/ 21904 h 22254"/>
              <a:gd name="connsiteX8" fmla="*/ 10939 w 21677"/>
              <a:gd name="connsiteY8" fmla="*/ 21810 h 22254"/>
              <a:gd name="connsiteX9" fmla="*/ 7310 w 21677"/>
              <a:gd name="connsiteY9" fmla="*/ 21249 h 22254"/>
              <a:gd name="connsiteX10" fmla="*/ 4503 w 21677"/>
              <a:gd name="connsiteY10" fmla="*/ 22216 h 22254"/>
              <a:gd name="connsiteX11" fmla="*/ 2469 w 21677"/>
              <a:gd name="connsiteY11" fmla="*/ 21498 h 22254"/>
              <a:gd name="connsiteX12" fmla="*/ 0 w 21677"/>
              <a:gd name="connsiteY12" fmla="*/ 20172 h 22254"/>
              <a:gd name="connsiteX13" fmla="*/ 0 w 21677"/>
              <a:gd name="connsiteY13" fmla="*/ 0 h 22254"/>
              <a:gd name="connsiteX0" fmla="*/ 0 w 21677"/>
              <a:gd name="connsiteY0" fmla="*/ 0 h 22292"/>
              <a:gd name="connsiteX1" fmla="*/ 21600 w 21677"/>
              <a:gd name="connsiteY1" fmla="*/ 0 h 22292"/>
              <a:gd name="connsiteX2" fmla="*/ 21677 w 21677"/>
              <a:gd name="connsiteY2" fmla="*/ 21940 h 22292"/>
              <a:gd name="connsiteX3" fmla="*/ 20165 w 21677"/>
              <a:gd name="connsiteY3" fmla="*/ 21904 h 22292"/>
              <a:gd name="connsiteX4" fmla="*/ 18012 w 21677"/>
              <a:gd name="connsiteY4" fmla="*/ 21436 h 22292"/>
              <a:gd name="connsiteX5" fmla="*/ 14527 w 21677"/>
              <a:gd name="connsiteY5" fmla="*/ 20999 h 22292"/>
              <a:gd name="connsiteX6" fmla="*/ 12820 w 21677"/>
              <a:gd name="connsiteY6" fmla="*/ 21342 h 22292"/>
              <a:gd name="connsiteX7" fmla="*/ 11867 w 21677"/>
              <a:gd name="connsiteY7" fmla="*/ 21904 h 22292"/>
              <a:gd name="connsiteX8" fmla="*/ 10939 w 21677"/>
              <a:gd name="connsiteY8" fmla="*/ 21810 h 22292"/>
              <a:gd name="connsiteX9" fmla="*/ 7310 w 21677"/>
              <a:gd name="connsiteY9" fmla="*/ 21249 h 22292"/>
              <a:gd name="connsiteX10" fmla="*/ 4503 w 21677"/>
              <a:gd name="connsiteY10" fmla="*/ 22216 h 22292"/>
              <a:gd name="connsiteX11" fmla="*/ 2315 w 21677"/>
              <a:gd name="connsiteY11" fmla="*/ 21841 h 22292"/>
              <a:gd name="connsiteX12" fmla="*/ 0 w 21677"/>
              <a:gd name="connsiteY12" fmla="*/ 20172 h 22292"/>
              <a:gd name="connsiteX13" fmla="*/ 0 w 21677"/>
              <a:gd name="connsiteY13" fmla="*/ 0 h 22292"/>
              <a:gd name="connsiteX0" fmla="*/ 0 w 21677"/>
              <a:gd name="connsiteY0" fmla="*/ 0 h 22292"/>
              <a:gd name="connsiteX1" fmla="*/ 21600 w 21677"/>
              <a:gd name="connsiteY1" fmla="*/ 0 h 22292"/>
              <a:gd name="connsiteX2" fmla="*/ 21677 w 21677"/>
              <a:gd name="connsiteY2" fmla="*/ 21940 h 22292"/>
              <a:gd name="connsiteX3" fmla="*/ 20165 w 21677"/>
              <a:gd name="connsiteY3" fmla="*/ 21904 h 22292"/>
              <a:gd name="connsiteX4" fmla="*/ 18012 w 21677"/>
              <a:gd name="connsiteY4" fmla="*/ 21436 h 22292"/>
              <a:gd name="connsiteX5" fmla="*/ 14527 w 21677"/>
              <a:gd name="connsiteY5" fmla="*/ 20999 h 22292"/>
              <a:gd name="connsiteX6" fmla="*/ 12820 w 21677"/>
              <a:gd name="connsiteY6" fmla="*/ 21342 h 22292"/>
              <a:gd name="connsiteX7" fmla="*/ 11867 w 21677"/>
              <a:gd name="connsiteY7" fmla="*/ 21904 h 22292"/>
              <a:gd name="connsiteX8" fmla="*/ 10939 w 21677"/>
              <a:gd name="connsiteY8" fmla="*/ 21810 h 22292"/>
              <a:gd name="connsiteX9" fmla="*/ 7310 w 21677"/>
              <a:gd name="connsiteY9" fmla="*/ 21249 h 22292"/>
              <a:gd name="connsiteX10" fmla="*/ 4503 w 21677"/>
              <a:gd name="connsiteY10" fmla="*/ 22216 h 22292"/>
              <a:gd name="connsiteX11" fmla="*/ 2315 w 21677"/>
              <a:gd name="connsiteY11" fmla="*/ 21841 h 22292"/>
              <a:gd name="connsiteX12" fmla="*/ 0 w 21677"/>
              <a:gd name="connsiteY12" fmla="*/ 20172 h 22292"/>
              <a:gd name="connsiteX13" fmla="*/ 0 w 21677"/>
              <a:gd name="connsiteY13" fmla="*/ 0 h 22292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8012 w 21677"/>
              <a:gd name="connsiteY4" fmla="*/ 21436 h 22234"/>
              <a:gd name="connsiteX5" fmla="*/ 14527 w 21677"/>
              <a:gd name="connsiteY5" fmla="*/ 20999 h 22234"/>
              <a:gd name="connsiteX6" fmla="*/ 12820 w 21677"/>
              <a:gd name="connsiteY6" fmla="*/ 21342 h 22234"/>
              <a:gd name="connsiteX7" fmla="*/ 11867 w 21677"/>
              <a:gd name="connsiteY7" fmla="*/ 21904 h 22234"/>
              <a:gd name="connsiteX8" fmla="*/ 10939 w 21677"/>
              <a:gd name="connsiteY8" fmla="*/ 21810 h 22234"/>
              <a:gd name="connsiteX9" fmla="*/ 7310 w 21677"/>
              <a:gd name="connsiteY9" fmla="*/ 21249 h 22234"/>
              <a:gd name="connsiteX10" fmla="*/ 4503 w 21677"/>
              <a:gd name="connsiteY10" fmla="*/ 22216 h 22234"/>
              <a:gd name="connsiteX11" fmla="*/ 2315 w 21677"/>
              <a:gd name="connsiteY11" fmla="*/ 21841 h 22234"/>
              <a:gd name="connsiteX12" fmla="*/ 0 w 21677"/>
              <a:gd name="connsiteY12" fmla="*/ 20172 h 22234"/>
              <a:gd name="connsiteX13" fmla="*/ 0 w 21677"/>
              <a:gd name="connsiteY13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8012 w 21677"/>
              <a:gd name="connsiteY4" fmla="*/ 21436 h 22234"/>
              <a:gd name="connsiteX5" fmla="*/ 14527 w 21677"/>
              <a:gd name="connsiteY5" fmla="*/ 20999 h 22234"/>
              <a:gd name="connsiteX6" fmla="*/ 12820 w 21677"/>
              <a:gd name="connsiteY6" fmla="*/ 21342 h 22234"/>
              <a:gd name="connsiteX7" fmla="*/ 11867 w 21677"/>
              <a:gd name="connsiteY7" fmla="*/ 21904 h 22234"/>
              <a:gd name="connsiteX8" fmla="*/ 10939 w 21677"/>
              <a:gd name="connsiteY8" fmla="*/ 21810 h 22234"/>
              <a:gd name="connsiteX9" fmla="*/ 7310 w 21677"/>
              <a:gd name="connsiteY9" fmla="*/ 21249 h 22234"/>
              <a:gd name="connsiteX10" fmla="*/ 4503 w 21677"/>
              <a:gd name="connsiteY10" fmla="*/ 22216 h 22234"/>
              <a:gd name="connsiteX11" fmla="*/ 2315 w 21677"/>
              <a:gd name="connsiteY11" fmla="*/ 21841 h 22234"/>
              <a:gd name="connsiteX12" fmla="*/ 821 w 21677"/>
              <a:gd name="connsiteY12" fmla="*/ 20406 h 22234"/>
              <a:gd name="connsiteX13" fmla="*/ 0 w 21677"/>
              <a:gd name="connsiteY13" fmla="*/ 20172 h 22234"/>
              <a:gd name="connsiteX14" fmla="*/ 0 w 21677"/>
              <a:gd name="connsiteY14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8012 w 21677"/>
              <a:gd name="connsiteY4" fmla="*/ 21436 h 22234"/>
              <a:gd name="connsiteX5" fmla="*/ 14527 w 21677"/>
              <a:gd name="connsiteY5" fmla="*/ 20999 h 22234"/>
              <a:gd name="connsiteX6" fmla="*/ 12820 w 21677"/>
              <a:gd name="connsiteY6" fmla="*/ 21342 h 22234"/>
              <a:gd name="connsiteX7" fmla="*/ 11867 w 21677"/>
              <a:gd name="connsiteY7" fmla="*/ 21904 h 22234"/>
              <a:gd name="connsiteX8" fmla="*/ 10939 w 21677"/>
              <a:gd name="connsiteY8" fmla="*/ 21810 h 22234"/>
              <a:gd name="connsiteX9" fmla="*/ 7310 w 21677"/>
              <a:gd name="connsiteY9" fmla="*/ 21249 h 22234"/>
              <a:gd name="connsiteX10" fmla="*/ 4503 w 21677"/>
              <a:gd name="connsiteY10" fmla="*/ 22216 h 22234"/>
              <a:gd name="connsiteX11" fmla="*/ 2315 w 21677"/>
              <a:gd name="connsiteY11" fmla="*/ 21841 h 22234"/>
              <a:gd name="connsiteX12" fmla="*/ 1465 w 21677"/>
              <a:gd name="connsiteY12" fmla="*/ 21436 h 22234"/>
              <a:gd name="connsiteX13" fmla="*/ 821 w 21677"/>
              <a:gd name="connsiteY13" fmla="*/ 20406 h 22234"/>
              <a:gd name="connsiteX14" fmla="*/ 0 w 21677"/>
              <a:gd name="connsiteY14" fmla="*/ 20172 h 22234"/>
              <a:gd name="connsiteX15" fmla="*/ 0 w 21677"/>
              <a:gd name="connsiteY15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9025 w 21677"/>
              <a:gd name="connsiteY4" fmla="*/ 21561 h 22234"/>
              <a:gd name="connsiteX5" fmla="*/ 18012 w 21677"/>
              <a:gd name="connsiteY5" fmla="*/ 21436 h 22234"/>
              <a:gd name="connsiteX6" fmla="*/ 14527 w 21677"/>
              <a:gd name="connsiteY6" fmla="*/ 20999 h 22234"/>
              <a:gd name="connsiteX7" fmla="*/ 12820 w 21677"/>
              <a:gd name="connsiteY7" fmla="*/ 21342 h 22234"/>
              <a:gd name="connsiteX8" fmla="*/ 11867 w 21677"/>
              <a:gd name="connsiteY8" fmla="*/ 21904 h 22234"/>
              <a:gd name="connsiteX9" fmla="*/ 10939 w 21677"/>
              <a:gd name="connsiteY9" fmla="*/ 21810 h 22234"/>
              <a:gd name="connsiteX10" fmla="*/ 7310 w 21677"/>
              <a:gd name="connsiteY10" fmla="*/ 21249 h 22234"/>
              <a:gd name="connsiteX11" fmla="*/ 4503 w 21677"/>
              <a:gd name="connsiteY11" fmla="*/ 22216 h 22234"/>
              <a:gd name="connsiteX12" fmla="*/ 2315 w 21677"/>
              <a:gd name="connsiteY12" fmla="*/ 21841 h 22234"/>
              <a:gd name="connsiteX13" fmla="*/ 1465 w 21677"/>
              <a:gd name="connsiteY13" fmla="*/ 21436 h 22234"/>
              <a:gd name="connsiteX14" fmla="*/ 821 w 21677"/>
              <a:gd name="connsiteY14" fmla="*/ 20406 h 22234"/>
              <a:gd name="connsiteX15" fmla="*/ 0 w 21677"/>
              <a:gd name="connsiteY15" fmla="*/ 20172 h 22234"/>
              <a:gd name="connsiteX16" fmla="*/ 0 w 21677"/>
              <a:gd name="connsiteY16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9025 w 21677"/>
              <a:gd name="connsiteY4" fmla="*/ 21561 h 22234"/>
              <a:gd name="connsiteX5" fmla="*/ 18012 w 21677"/>
              <a:gd name="connsiteY5" fmla="*/ 21436 h 22234"/>
              <a:gd name="connsiteX6" fmla="*/ 16321 w 21677"/>
              <a:gd name="connsiteY6" fmla="*/ 21342 h 22234"/>
              <a:gd name="connsiteX7" fmla="*/ 14527 w 21677"/>
              <a:gd name="connsiteY7" fmla="*/ 20999 h 22234"/>
              <a:gd name="connsiteX8" fmla="*/ 12820 w 21677"/>
              <a:gd name="connsiteY8" fmla="*/ 21342 h 22234"/>
              <a:gd name="connsiteX9" fmla="*/ 11867 w 21677"/>
              <a:gd name="connsiteY9" fmla="*/ 21904 h 22234"/>
              <a:gd name="connsiteX10" fmla="*/ 10939 w 21677"/>
              <a:gd name="connsiteY10" fmla="*/ 21810 h 22234"/>
              <a:gd name="connsiteX11" fmla="*/ 7310 w 21677"/>
              <a:gd name="connsiteY11" fmla="*/ 21249 h 22234"/>
              <a:gd name="connsiteX12" fmla="*/ 4503 w 21677"/>
              <a:gd name="connsiteY12" fmla="*/ 22216 h 22234"/>
              <a:gd name="connsiteX13" fmla="*/ 2315 w 21677"/>
              <a:gd name="connsiteY13" fmla="*/ 21841 h 22234"/>
              <a:gd name="connsiteX14" fmla="*/ 1465 w 21677"/>
              <a:gd name="connsiteY14" fmla="*/ 21436 h 22234"/>
              <a:gd name="connsiteX15" fmla="*/ 821 w 21677"/>
              <a:gd name="connsiteY15" fmla="*/ 20406 h 22234"/>
              <a:gd name="connsiteX16" fmla="*/ 0 w 21677"/>
              <a:gd name="connsiteY16" fmla="*/ 20172 h 22234"/>
              <a:gd name="connsiteX17" fmla="*/ 0 w 21677"/>
              <a:gd name="connsiteY17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9025 w 21677"/>
              <a:gd name="connsiteY4" fmla="*/ 21561 h 22234"/>
              <a:gd name="connsiteX5" fmla="*/ 18012 w 21677"/>
              <a:gd name="connsiteY5" fmla="*/ 21436 h 22234"/>
              <a:gd name="connsiteX6" fmla="*/ 16321 w 21677"/>
              <a:gd name="connsiteY6" fmla="*/ 21342 h 22234"/>
              <a:gd name="connsiteX7" fmla="*/ 14527 w 21677"/>
              <a:gd name="connsiteY7" fmla="*/ 20999 h 22234"/>
              <a:gd name="connsiteX8" fmla="*/ 13000 w 21677"/>
              <a:gd name="connsiteY8" fmla="*/ 21404 h 22234"/>
              <a:gd name="connsiteX9" fmla="*/ 11867 w 21677"/>
              <a:gd name="connsiteY9" fmla="*/ 21904 h 22234"/>
              <a:gd name="connsiteX10" fmla="*/ 10939 w 21677"/>
              <a:gd name="connsiteY10" fmla="*/ 21810 h 22234"/>
              <a:gd name="connsiteX11" fmla="*/ 7310 w 21677"/>
              <a:gd name="connsiteY11" fmla="*/ 21249 h 22234"/>
              <a:gd name="connsiteX12" fmla="*/ 4503 w 21677"/>
              <a:gd name="connsiteY12" fmla="*/ 22216 h 22234"/>
              <a:gd name="connsiteX13" fmla="*/ 2315 w 21677"/>
              <a:gd name="connsiteY13" fmla="*/ 21841 h 22234"/>
              <a:gd name="connsiteX14" fmla="*/ 1465 w 21677"/>
              <a:gd name="connsiteY14" fmla="*/ 21436 h 22234"/>
              <a:gd name="connsiteX15" fmla="*/ 821 w 21677"/>
              <a:gd name="connsiteY15" fmla="*/ 20406 h 22234"/>
              <a:gd name="connsiteX16" fmla="*/ 0 w 21677"/>
              <a:gd name="connsiteY16" fmla="*/ 20172 h 22234"/>
              <a:gd name="connsiteX17" fmla="*/ 0 w 21677"/>
              <a:gd name="connsiteY17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9025 w 21677"/>
              <a:gd name="connsiteY4" fmla="*/ 21561 h 22234"/>
              <a:gd name="connsiteX5" fmla="*/ 18012 w 21677"/>
              <a:gd name="connsiteY5" fmla="*/ 21436 h 22234"/>
              <a:gd name="connsiteX6" fmla="*/ 16321 w 21677"/>
              <a:gd name="connsiteY6" fmla="*/ 21342 h 22234"/>
              <a:gd name="connsiteX7" fmla="*/ 14527 w 21677"/>
              <a:gd name="connsiteY7" fmla="*/ 20999 h 22234"/>
              <a:gd name="connsiteX8" fmla="*/ 13000 w 21677"/>
              <a:gd name="connsiteY8" fmla="*/ 21404 h 22234"/>
              <a:gd name="connsiteX9" fmla="*/ 11867 w 21677"/>
              <a:gd name="connsiteY9" fmla="*/ 21904 h 22234"/>
              <a:gd name="connsiteX10" fmla="*/ 10939 w 21677"/>
              <a:gd name="connsiteY10" fmla="*/ 21904 h 22234"/>
              <a:gd name="connsiteX11" fmla="*/ 7310 w 21677"/>
              <a:gd name="connsiteY11" fmla="*/ 21249 h 22234"/>
              <a:gd name="connsiteX12" fmla="*/ 4503 w 21677"/>
              <a:gd name="connsiteY12" fmla="*/ 22216 h 22234"/>
              <a:gd name="connsiteX13" fmla="*/ 2315 w 21677"/>
              <a:gd name="connsiteY13" fmla="*/ 21841 h 22234"/>
              <a:gd name="connsiteX14" fmla="*/ 1465 w 21677"/>
              <a:gd name="connsiteY14" fmla="*/ 21436 h 22234"/>
              <a:gd name="connsiteX15" fmla="*/ 821 w 21677"/>
              <a:gd name="connsiteY15" fmla="*/ 20406 h 22234"/>
              <a:gd name="connsiteX16" fmla="*/ 0 w 21677"/>
              <a:gd name="connsiteY16" fmla="*/ 20172 h 22234"/>
              <a:gd name="connsiteX17" fmla="*/ 0 w 21677"/>
              <a:gd name="connsiteY17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9025 w 21677"/>
              <a:gd name="connsiteY4" fmla="*/ 21561 h 22234"/>
              <a:gd name="connsiteX5" fmla="*/ 18012 w 21677"/>
              <a:gd name="connsiteY5" fmla="*/ 21436 h 22234"/>
              <a:gd name="connsiteX6" fmla="*/ 16321 w 21677"/>
              <a:gd name="connsiteY6" fmla="*/ 21342 h 22234"/>
              <a:gd name="connsiteX7" fmla="*/ 14527 w 21677"/>
              <a:gd name="connsiteY7" fmla="*/ 20999 h 22234"/>
              <a:gd name="connsiteX8" fmla="*/ 13000 w 21677"/>
              <a:gd name="connsiteY8" fmla="*/ 21404 h 22234"/>
              <a:gd name="connsiteX9" fmla="*/ 11867 w 21677"/>
              <a:gd name="connsiteY9" fmla="*/ 21904 h 22234"/>
              <a:gd name="connsiteX10" fmla="*/ 10939 w 21677"/>
              <a:gd name="connsiteY10" fmla="*/ 21904 h 22234"/>
              <a:gd name="connsiteX11" fmla="*/ 7181 w 21677"/>
              <a:gd name="connsiteY11" fmla="*/ 21187 h 22234"/>
              <a:gd name="connsiteX12" fmla="*/ 4503 w 21677"/>
              <a:gd name="connsiteY12" fmla="*/ 22216 h 22234"/>
              <a:gd name="connsiteX13" fmla="*/ 2315 w 21677"/>
              <a:gd name="connsiteY13" fmla="*/ 21841 h 22234"/>
              <a:gd name="connsiteX14" fmla="*/ 1465 w 21677"/>
              <a:gd name="connsiteY14" fmla="*/ 21436 h 22234"/>
              <a:gd name="connsiteX15" fmla="*/ 821 w 21677"/>
              <a:gd name="connsiteY15" fmla="*/ 20406 h 22234"/>
              <a:gd name="connsiteX16" fmla="*/ 0 w 21677"/>
              <a:gd name="connsiteY16" fmla="*/ 20172 h 22234"/>
              <a:gd name="connsiteX17" fmla="*/ 0 w 21677"/>
              <a:gd name="connsiteY17" fmla="*/ 0 h 22234"/>
              <a:gd name="connsiteX0" fmla="*/ 0 w 21677"/>
              <a:gd name="connsiteY0" fmla="*/ 0 h 22238"/>
              <a:gd name="connsiteX1" fmla="*/ 21600 w 21677"/>
              <a:gd name="connsiteY1" fmla="*/ 0 h 22238"/>
              <a:gd name="connsiteX2" fmla="*/ 21677 w 21677"/>
              <a:gd name="connsiteY2" fmla="*/ 21940 h 22238"/>
              <a:gd name="connsiteX3" fmla="*/ 20165 w 21677"/>
              <a:gd name="connsiteY3" fmla="*/ 21904 h 22238"/>
              <a:gd name="connsiteX4" fmla="*/ 19025 w 21677"/>
              <a:gd name="connsiteY4" fmla="*/ 21561 h 22238"/>
              <a:gd name="connsiteX5" fmla="*/ 18012 w 21677"/>
              <a:gd name="connsiteY5" fmla="*/ 21436 h 22238"/>
              <a:gd name="connsiteX6" fmla="*/ 16321 w 21677"/>
              <a:gd name="connsiteY6" fmla="*/ 21342 h 22238"/>
              <a:gd name="connsiteX7" fmla="*/ 14527 w 21677"/>
              <a:gd name="connsiteY7" fmla="*/ 20999 h 22238"/>
              <a:gd name="connsiteX8" fmla="*/ 13000 w 21677"/>
              <a:gd name="connsiteY8" fmla="*/ 21404 h 22238"/>
              <a:gd name="connsiteX9" fmla="*/ 11867 w 21677"/>
              <a:gd name="connsiteY9" fmla="*/ 21904 h 22238"/>
              <a:gd name="connsiteX10" fmla="*/ 10939 w 21677"/>
              <a:gd name="connsiteY10" fmla="*/ 21904 h 22238"/>
              <a:gd name="connsiteX11" fmla="*/ 7181 w 21677"/>
              <a:gd name="connsiteY11" fmla="*/ 21437 h 22238"/>
              <a:gd name="connsiteX12" fmla="*/ 4503 w 21677"/>
              <a:gd name="connsiteY12" fmla="*/ 22216 h 22238"/>
              <a:gd name="connsiteX13" fmla="*/ 2315 w 21677"/>
              <a:gd name="connsiteY13" fmla="*/ 21841 h 22238"/>
              <a:gd name="connsiteX14" fmla="*/ 1465 w 21677"/>
              <a:gd name="connsiteY14" fmla="*/ 21436 h 22238"/>
              <a:gd name="connsiteX15" fmla="*/ 821 w 21677"/>
              <a:gd name="connsiteY15" fmla="*/ 20406 h 22238"/>
              <a:gd name="connsiteX16" fmla="*/ 0 w 21677"/>
              <a:gd name="connsiteY16" fmla="*/ 20172 h 22238"/>
              <a:gd name="connsiteX17" fmla="*/ 0 w 21677"/>
              <a:gd name="connsiteY17" fmla="*/ 0 h 22238"/>
              <a:gd name="connsiteX0" fmla="*/ 0 w 21677"/>
              <a:gd name="connsiteY0" fmla="*/ 0 h 22238"/>
              <a:gd name="connsiteX1" fmla="*/ 21600 w 21677"/>
              <a:gd name="connsiteY1" fmla="*/ 0 h 22238"/>
              <a:gd name="connsiteX2" fmla="*/ 21677 w 21677"/>
              <a:gd name="connsiteY2" fmla="*/ 21940 h 22238"/>
              <a:gd name="connsiteX3" fmla="*/ 20165 w 21677"/>
              <a:gd name="connsiteY3" fmla="*/ 21904 h 22238"/>
              <a:gd name="connsiteX4" fmla="*/ 19025 w 21677"/>
              <a:gd name="connsiteY4" fmla="*/ 21561 h 22238"/>
              <a:gd name="connsiteX5" fmla="*/ 18012 w 21677"/>
              <a:gd name="connsiteY5" fmla="*/ 21436 h 22238"/>
              <a:gd name="connsiteX6" fmla="*/ 16321 w 21677"/>
              <a:gd name="connsiteY6" fmla="*/ 21342 h 22238"/>
              <a:gd name="connsiteX7" fmla="*/ 14527 w 21677"/>
              <a:gd name="connsiteY7" fmla="*/ 20999 h 22238"/>
              <a:gd name="connsiteX8" fmla="*/ 13000 w 21677"/>
              <a:gd name="connsiteY8" fmla="*/ 21404 h 22238"/>
              <a:gd name="connsiteX9" fmla="*/ 11867 w 21677"/>
              <a:gd name="connsiteY9" fmla="*/ 21904 h 22238"/>
              <a:gd name="connsiteX10" fmla="*/ 10939 w 21677"/>
              <a:gd name="connsiteY10" fmla="*/ 21904 h 22238"/>
              <a:gd name="connsiteX11" fmla="*/ 7876 w 21677"/>
              <a:gd name="connsiteY11" fmla="*/ 21436 h 22238"/>
              <a:gd name="connsiteX12" fmla="*/ 7181 w 21677"/>
              <a:gd name="connsiteY12" fmla="*/ 21437 h 22238"/>
              <a:gd name="connsiteX13" fmla="*/ 4503 w 21677"/>
              <a:gd name="connsiteY13" fmla="*/ 22216 h 22238"/>
              <a:gd name="connsiteX14" fmla="*/ 2315 w 21677"/>
              <a:gd name="connsiteY14" fmla="*/ 21841 h 22238"/>
              <a:gd name="connsiteX15" fmla="*/ 1465 w 21677"/>
              <a:gd name="connsiteY15" fmla="*/ 21436 h 22238"/>
              <a:gd name="connsiteX16" fmla="*/ 821 w 21677"/>
              <a:gd name="connsiteY16" fmla="*/ 20406 h 22238"/>
              <a:gd name="connsiteX17" fmla="*/ 0 w 21677"/>
              <a:gd name="connsiteY17" fmla="*/ 20172 h 22238"/>
              <a:gd name="connsiteX18" fmla="*/ 0 w 21677"/>
              <a:gd name="connsiteY18" fmla="*/ 0 h 22238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321 w 21677"/>
              <a:gd name="connsiteY6" fmla="*/ 21342 h 22391"/>
              <a:gd name="connsiteX7" fmla="*/ 14527 w 21677"/>
              <a:gd name="connsiteY7" fmla="*/ 20999 h 22391"/>
              <a:gd name="connsiteX8" fmla="*/ 13000 w 21677"/>
              <a:gd name="connsiteY8" fmla="*/ 21404 h 22391"/>
              <a:gd name="connsiteX9" fmla="*/ 11867 w 21677"/>
              <a:gd name="connsiteY9" fmla="*/ 21904 h 22391"/>
              <a:gd name="connsiteX10" fmla="*/ 10939 w 21677"/>
              <a:gd name="connsiteY10" fmla="*/ 21904 h 22391"/>
              <a:gd name="connsiteX11" fmla="*/ 7876 w 21677"/>
              <a:gd name="connsiteY11" fmla="*/ 21436 h 22391"/>
              <a:gd name="connsiteX12" fmla="*/ 7181 w 21677"/>
              <a:gd name="connsiteY12" fmla="*/ 21437 h 22391"/>
              <a:gd name="connsiteX13" fmla="*/ 4452 w 21677"/>
              <a:gd name="connsiteY13" fmla="*/ 22372 h 22391"/>
              <a:gd name="connsiteX14" fmla="*/ 2315 w 21677"/>
              <a:gd name="connsiteY14" fmla="*/ 21841 h 22391"/>
              <a:gd name="connsiteX15" fmla="*/ 1465 w 21677"/>
              <a:gd name="connsiteY15" fmla="*/ 21436 h 22391"/>
              <a:gd name="connsiteX16" fmla="*/ 821 w 21677"/>
              <a:gd name="connsiteY16" fmla="*/ 20406 h 22391"/>
              <a:gd name="connsiteX17" fmla="*/ 0 w 21677"/>
              <a:gd name="connsiteY17" fmla="*/ 20172 h 22391"/>
              <a:gd name="connsiteX18" fmla="*/ 0 w 21677"/>
              <a:gd name="connsiteY18" fmla="*/ 0 h 22391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321 w 21677"/>
              <a:gd name="connsiteY6" fmla="*/ 21342 h 22391"/>
              <a:gd name="connsiteX7" fmla="*/ 14527 w 21677"/>
              <a:gd name="connsiteY7" fmla="*/ 20999 h 22391"/>
              <a:gd name="connsiteX8" fmla="*/ 13000 w 21677"/>
              <a:gd name="connsiteY8" fmla="*/ 21404 h 22391"/>
              <a:gd name="connsiteX9" fmla="*/ 11867 w 21677"/>
              <a:gd name="connsiteY9" fmla="*/ 21904 h 22391"/>
              <a:gd name="connsiteX10" fmla="*/ 10939 w 21677"/>
              <a:gd name="connsiteY10" fmla="*/ 21904 h 22391"/>
              <a:gd name="connsiteX11" fmla="*/ 7876 w 21677"/>
              <a:gd name="connsiteY11" fmla="*/ 21436 h 22391"/>
              <a:gd name="connsiteX12" fmla="*/ 7181 w 21677"/>
              <a:gd name="connsiteY12" fmla="*/ 21437 h 22391"/>
              <a:gd name="connsiteX13" fmla="*/ 4452 w 21677"/>
              <a:gd name="connsiteY13" fmla="*/ 22372 h 22391"/>
              <a:gd name="connsiteX14" fmla="*/ 2238 w 21677"/>
              <a:gd name="connsiteY14" fmla="*/ 21997 h 22391"/>
              <a:gd name="connsiteX15" fmla="*/ 1465 w 21677"/>
              <a:gd name="connsiteY15" fmla="*/ 21436 h 22391"/>
              <a:gd name="connsiteX16" fmla="*/ 821 w 21677"/>
              <a:gd name="connsiteY16" fmla="*/ 20406 h 22391"/>
              <a:gd name="connsiteX17" fmla="*/ 0 w 21677"/>
              <a:gd name="connsiteY17" fmla="*/ 20172 h 22391"/>
              <a:gd name="connsiteX18" fmla="*/ 0 w 21677"/>
              <a:gd name="connsiteY18" fmla="*/ 0 h 22391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321 w 21677"/>
              <a:gd name="connsiteY6" fmla="*/ 21342 h 22391"/>
              <a:gd name="connsiteX7" fmla="*/ 14527 w 21677"/>
              <a:gd name="connsiteY7" fmla="*/ 20999 h 22391"/>
              <a:gd name="connsiteX8" fmla="*/ 13000 w 21677"/>
              <a:gd name="connsiteY8" fmla="*/ 21404 h 22391"/>
              <a:gd name="connsiteX9" fmla="*/ 11867 w 21677"/>
              <a:gd name="connsiteY9" fmla="*/ 21904 h 22391"/>
              <a:gd name="connsiteX10" fmla="*/ 10939 w 21677"/>
              <a:gd name="connsiteY10" fmla="*/ 21904 h 22391"/>
              <a:gd name="connsiteX11" fmla="*/ 7876 w 21677"/>
              <a:gd name="connsiteY11" fmla="*/ 21436 h 22391"/>
              <a:gd name="connsiteX12" fmla="*/ 7181 w 21677"/>
              <a:gd name="connsiteY12" fmla="*/ 21437 h 22391"/>
              <a:gd name="connsiteX13" fmla="*/ 4452 w 21677"/>
              <a:gd name="connsiteY13" fmla="*/ 22372 h 22391"/>
              <a:gd name="connsiteX14" fmla="*/ 3216 w 21677"/>
              <a:gd name="connsiteY14" fmla="*/ 22029 h 22391"/>
              <a:gd name="connsiteX15" fmla="*/ 2238 w 21677"/>
              <a:gd name="connsiteY15" fmla="*/ 21997 h 22391"/>
              <a:gd name="connsiteX16" fmla="*/ 1465 w 21677"/>
              <a:gd name="connsiteY16" fmla="*/ 21436 h 22391"/>
              <a:gd name="connsiteX17" fmla="*/ 821 w 21677"/>
              <a:gd name="connsiteY17" fmla="*/ 20406 h 22391"/>
              <a:gd name="connsiteX18" fmla="*/ 0 w 21677"/>
              <a:gd name="connsiteY18" fmla="*/ 20172 h 22391"/>
              <a:gd name="connsiteX19" fmla="*/ 0 w 21677"/>
              <a:gd name="connsiteY19" fmla="*/ 0 h 22391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321 w 21677"/>
              <a:gd name="connsiteY6" fmla="*/ 21342 h 22391"/>
              <a:gd name="connsiteX7" fmla="*/ 14527 w 21677"/>
              <a:gd name="connsiteY7" fmla="*/ 20999 h 22391"/>
              <a:gd name="connsiteX8" fmla="*/ 13000 w 21677"/>
              <a:gd name="connsiteY8" fmla="*/ 21404 h 22391"/>
              <a:gd name="connsiteX9" fmla="*/ 11867 w 21677"/>
              <a:gd name="connsiteY9" fmla="*/ 21904 h 22391"/>
              <a:gd name="connsiteX10" fmla="*/ 10939 w 21677"/>
              <a:gd name="connsiteY10" fmla="*/ 21904 h 22391"/>
              <a:gd name="connsiteX11" fmla="*/ 9472 w 21677"/>
              <a:gd name="connsiteY11" fmla="*/ 21779 h 22391"/>
              <a:gd name="connsiteX12" fmla="*/ 7876 w 21677"/>
              <a:gd name="connsiteY12" fmla="*/ 21436 h 22391"/>
              <a:gd name="connsiteX13" fmla="*/ 7181 w 21677"/>
              <a:gd name="connsiteY13" fmla="*/ 21437 h 22391"/>
              <a:gd name="connsiteX14" fmla="*/ 4452 w 21677"/>
              <a:gd name="connsiteY14" fmla="*/ 22372 h 22391"/>
              <a:gd name="connsiteX15" fmla="*/ 3216 w 21677"/>
              <a:gd name="connsiteY15" fmla="*/ 22029 h 22391"/>
              <a:gd name="connsiteX16" fmla="*/ 2238 w 21677"/>
              <a:gd name="connsiteY16" fmla="*/ 21997 h 22391"/>
              <a:gd name="connsiteX17" fmla="*/ 1465 w 21677"/>
              <a:gd name="connsiteY17" fmla="*/ 21436 h 22391"/>
              <a:gd name="connsiteX18" fmla="*/ 821 w 21677"/>
              <a:gd name="connsiteY18" fmla="*/ 20406 h 22391"/>
              <a:gd name="connsiteX19" fmla="*/ 0 w 21677"/>
              <a:gd name="connsiteY19" fmla="*/ 20172 h 22391"/>
              <a:gd name="connsiteX20" fmla="*/ 0 w 21677"/>
              <a:gd name="connsiteY20" fmla="*/ 0 h 22391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321 w 21677"/>
              <a:gd name="connsiteY6" fmla="*/ 21342 h 22391"/>
              <a:gd name="connsiteX7" fmla="*/ 14527 w 21677"/>
              <a:gd name="connsiteY7" fmla="*/ 20999 h 22391"/>
              <a:gd name="connsiteX8" fmla="*/ 13000 w 21677"/>
              <a:gd name="connsiteY8" fmla="*/ 21404 h 22391"/>
              <a:gd name="connsiteX9" fmla="*/ 11867 w 21677"/>
              <a:gd name="connsiteY9" fmla="*/ 21904 h 22391"/>
              <a:gd name="connsiteX10" fmla="*/ 10836 w 21677"/>
              <a:gd name="connsiteY10" fmla="*/ 22060 h 22391"/>
              <a:gd name="connsiteX11" fmla="*/ 9472 w 21677"/>
              <a:gd name="connsiteY11" fmla="*/ 21779 h 22391"/>
              <a:gd name="connsiteX12" fmla="*/ 7876 w 21677"/>
              <a:gd name="connsiteY12" fmla="*/ 21436 h 22391"/>
              <a:gd name="connsiteX13" fmla="*/ 7181 w 21677"/>
              <a:gd name="connsiteY13" fmla="*/ 21437 h 22391"/>
              <a:gd name="connsiteX14" fmla="*/ 4452 w 21677"/>
              <a:gd name="connsiteY14" fmla="*/ 22372 h 22391"/>
              <a:gd name="connsiteX15" fmla="*/ 3216 w 21677"/>
              <a:gd name="connsiteY15" fmla="*/ 22029 h 22391"/>
              <a:gd name="connsiteX16" fmla="*/ 2238 w 21677"/>
              <a:gd name="connsiteY16" fmla="*/ 21997 h 22391"/>
              <a:gd name="connsiteX17" fmla="*/ 1465 w 21677"/>
              <a:gd name="connsiteY17" fmla="*/ 21436 h 22391"/>
              <a:gd name="connsiteX18" fmla="*/ 821 w 21677"/>
              <a:gd name="connsiteY18" fmla="*/ 20406 h 22391"/>
              <a:gd name="connsiteX19" fmla="*/ 0 w 21677"/>
              <a:gd name="connsiteY19" fmla="*/ 20172 h 22391"/>
              <a:gd name="connsiteX20" fmla="*/ 0 w 21677"/>
              <a:gd name="connsiteY20" fmla="*/ 0 h 22391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321 w 21677"/>
              <a:gd name="connsiteY6" fmla="*/ 21342 h 22391"/>
              <a:gd name="connsiteX7" fmla="*/ 14527 w 21677"/>
              <a:gd name="connsiteY7" fmla="*/ 20999 h 22391"/>
              <a:gd name="connsiteX8" fmla="*/ 13206 w 21677"/>
              <a:gd name="connsiteY8" fmla="*/ 21279 h 22391"/>
              <a:gd name="connsiteX9" fmla="*/ 11867 w 21677"/>
              <a:gd name="connsiteY9" fmla="*/ 21904 h 22391"/>
              <a:gd name="connsiteX10" fmla="*/ 10836 w 21677"/>
              <a:gd name="connsiteY10" fmla="*/ 22060 h 22391"/>
              <a:gd name="connsiteX11" fmla="*/ 9472 w 21677"/>
              <a:gd name="connsiteY11" fmla="*/ 21779 h 22391"/>
              <a:gd name="connsiteX12" fmla="*/ 7876 w 21677"/>
              <a:gd name="connsiteY12" fmla="*/ 21436 h 22391"/>
              <a:gd name="connsiteX13" fmla="*/ 7181 w 21677"/>
              <a:gd name="connsiteY13" fmla="*/ 21437 h 22391"/>
              <a:gd name="connsiteX14" fmla="*/ 4452 w 21677"/>
              <a:gd name="connsiteY14" fmla="*/ 22372 h 22391"/>
              <a:gd name="connsiteX15" fmla="*/ 3216 w 21677"/>
              <a:gd name="connsiteY15" fmla="*/ 22029 h 22391"/>
              <a:gd name="connsiteX16" fmla="*/ 2238 w 21677"/>
              <a:gd name="connsiteY16" fmla="*/ 21997 h 22391"/>
              <a:gd name="connsiteX17" fmla="*/ 1465 w 21677"/>
              <a:gd name="connsiteY17" fmla="*/ 21436 h 22391"/>
              <a:gd name="connsiteX18" fmla="*/ 821 w 21677"/>
              <a:gd name="connsiteY18" fmla="*/ 20406 h 22391"/>
              <a:gd name="connsiteX19" fmla="*/ 0 w 21677"/>
              <a:gd name="connsiteY19" fmla="*/ 20172 h 22391"/>
              <a:gd name="connsiteX20" fmla="*/ 0 w 21677"/>
              <a:gd name="connsiteY20" fmla="*/ 0 h 22391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295 w 21677"/>
              <a:gd name="connsiteY6" fmla="*/ 21311 h 22391"/>
              <a:gd name="connsiteX7" fmla="*/ 14527 w 21677"/>
              <a:gd name="connsiteY7" fmla="*/ 20999 h 22391"/>
              <a:gd name="connsiteX8" fmla="*/ 13206 w 21677"/>
              <a:gd name="connsiteY8" fmla="*/ 21279 h 22391"/>
              <a:gd name="connsiteX9" fmla="*/ 11867 w 21677"/>
              <a:gd name="connsiteY9" fmla="*/ 21904 h 22391"/>
              <a:gd name="connsiteX10" fmla="*/ 10836 w 21677"/>
              <a:gd name="connsiteY10" fmla="*/ 22060 h 22391"/>
              <a:gd name="connsiteX11" fmla="*/ 9472 w 21677"/>
              <a:gd name="connsiteY11" fmla="*/ 21779 h 22391"/>
              <a:gd name="connsiteX12" fmla="*/ 7876 w 21677"/>
              <a:gd name="connsiteY12" fmla="*/ 21436 h 22391"/>
              <a:gd name="connsiteX13" fmla="*/ 7181 w 21677"/>
              <a:gd name="connsiteY13" fmla="*/ 21437 h 22391"/>
              <a:gd name="connsiteX14" fmla="*/ 4452 w 21677"/>
              <a:gd name="connsiteY14" fmla="*/ 22372 h 22391"/>
              <a:gd name="connsiteX15" fmla="*/ 3216 w 21677"/>
              <a:gd name="connsiteY15" fmla="*/ 22029 h 22391"/>
              <a:gd name="connsiteX16" fmla="*/ 2238 w 21677"/>
              <a:gd name="connsiteY16" fmla="*/ 21997 h 22391"/>
              <a:gd name="connsiteX17" fmla="*/ 1465 w 21677"/>
              <a:gd name="connsiteY17" fmla="*/ 21436 h 22391"/>
              <a:gd name="connsiteX18" fmla="*/ 821 w 21677"/>
              <a:gd name="connsiteY18" fmla="*/ 20406 h 22391"/>
              <a:gd name="connsiteX19" fmla="*/ 0 w 21677"/>
              <a:gd name="connsiteY19" fmla="*/ 20172 h 22391"/>
              <a:gd name="connsiteX20" fmla="*/ 0 w 21677"/>
              <a:gd name="connsiteY20" fmla="*/ 0 h 22391"/>
              <a:gd name="connsiteX0" fmla="*/ 0 w 21703"/>
              <a:gd name="connsiteY0" fmla="*/ 0 h 22391"/>
              <a:gd name="connsiteX1" fmla="*/ 21600 w 21703"/>
              <a:gd name="connsiteY1" fmla="*/ 0 h 22391"/>
              <a:gd name="connsiteX2" fmla="*/ 21703 w 21703"/>
              <a:gd name="connsiteY2" fmla="*/ 21878 h 22391"/>
              <a:gd name="connsiteX3" fmla="*/ 20165 w 21703"/>
              <a:gd name="connsiteY3" fmla="*/ 21904 h 22391"/>
              <a:gd name="connsiteX4" fmla="*/ 19025 w 21703"/>
              <a:gd name="connsiteY4" fmla="*/ 21561 h 22391"/>
              <a:gd name="connsiteX5" fmla="*/ 18012 w 21703"/>
              <a:gd name="connsiteY5" fmla="*/ 21436 h 22391"/>
              <a:gd name="connsiteX6" fmla="*/ 16295 w 21703"/>
              <a:gd name="connsiteY6" fmla="*/ 21311 h 22391"/>
              <a:gd name="connsiteX7" fmla="*/ 14527 w 21703"/>
              <a:gd name="connsiteY7" fmla="*/ 20999 h 22391"/>
              <a:gd name="connsiteX8" fmla="*/ 13206 w 21703"/>
              <a:gd name="connsiteY8" fmla="*/ 21279 h 22391"/>
              <a:gd name="connsiteX9" fmla="*/ 11867 w 21703"/>
              <a:gd name="connsiteY9" fmla="*/ 21904 h 22391"/>
              <a:gd name="connsiteX10" fmla="*/ 10836 w 21703"/>
              <a:gd name="connsiteY10" fmla="*/ 22060 h 22391"/>
              <a:gd name="connsiteX11" fmla="*/ 9472 w 21703"/>
              <a:gd name="connsiteY11" fmla="*/ 21779 h 22391"/>
              <a:gd name="connsiteX12" fmla="*/ 7876 w 21703"/>
              <a:gd name="connsiteY12" fmla="*/ 21436 h 22391"/>
              <a:gd name="connsiteX13" fmla="*/ 7181 w 21703"/>
              <a:gd name="connsiteY13" fmla="*/ 21437 h 22391"/>
              <a:gd name="connsiteX14" fmla="*/ 4452 w 21703"/>
              <a:gd name="connsiteY14" fmla="*/ 22372 h 22391"/>
              <a:gd name="connsiteX15" fmla="*/ 3216 w 21703"/>
              <a:gd name="connsiteY15" fmla="*/ 22029 h 22391"/>
              <a:gd name="connsiteX16" fmla="*/ 2238 w 21703"/>
              <a:gd name="connsiteY16" fmla="*/ 21997 h 22391"/>
              <a:gd name="connsiteX17" fmla="*/ 1465 w 21703"/>
              <a:gd name="connsiteY17" fmla="*/ 21436 h 22391"/>
              <a:gd name="connsiteX18" fmla="*/ 821 w 21703"/>
              <a:gd name="connsiteY18" fmla="*/ 20406 h 22391"/>
              <a:gd name="connsiteX19" fmla="*/ 0 w 21703"/>
              <a:gd name="connsiteY19" fmla="*/ 20172 h 22391"/>
              <a:gd name="connsiteX20" fmla="*/ 0 w 21703"/>
              <a:gd name="connsiteY20" fmla="*/ 0 h 22391"/>
              <a:gd name="connsiteX0" fmla="*/ 0 w 21703"/>
              <a:gd name="connsiteY0" fmla="*/ 0 h 22391"/>
              <a:gd name="connsiteX1" fmla="*/ 21600 w 21703"/>
              <a:gd name="connsiteY1" fmla="*/ 0 h 22391"/>
              <a:gd name="connsiteX2" fmla="*/ 21703 w 21703"/>
              <a:gd name="connsiteY2" fmla="*/ 21878 h 22391"/>
              <a:gd name="connsiteX3" fmla="*/ 20165 w 21703"/>
              <a:gd name="connsiteY3" fmla="*/ 21904 h 22391"/>
              <a:gd name="connsiteX4" fmla="*/ 19025 w 21703"/>
              <a:gd name="connsiteY4" fmla="*/ 21561 h 22391"/>
              <a:gd name="connsiteX5" fmla="*/ 18012 w 21703"/>
              <a:gd name="connsiteY5" fmla="*/ 21436 h 22391"/>
              <a:gd name="connsiteX6" fmla="*/ 16295 w 21703"/>
              <a:gd name="connsiteY6" fmla="*/ 21311 h 22391"/>
              <a:gd name="connsiteX7" fmla="*/ 14527 w 21703"/>
              <a:gd name="connsiteY7" fmla="*/ 20999 h 22391"/>
              <a:gd name="connsiteX8" fmla="*/ 13206 w 21703"/>
              <a:gd name="connsiteY8" fmla="*/ 21279 h 22391"/>
              <a:gd name="connsiteX9" fmla="*/ 11867 w 21703"/>
              <a:gd name="connsiteY9" fmla="*/ 21904 h 22391"/>
              <a:gd name="connsiteX10" fmla="*/ 10836 w 21703"/>
              <a:gd name="connsiteY10" fmla="*/ 22060 h 22391"/>
              <a:gd name="connsiteX11" fmla="*/ 9472 w 21703"/>
              <a:gd name="connsiteY11" fmla="*/ 21779 h 22391"/>
              <a:gd name="connsiteX12" fmla="*/ 7876 w 21703"/>
              <a:gd name="connsiteY12" fmla="*/ 21436 h 22391"/>
              <a:gd name="connsiteX13" fmla="*/ 7181 w 21703"/>
              <a:gd name="connsiteY13" fmla="*/ 21437 h 22391"/>
              <a:gd name="connsiteX14" fmla="*/ 4452 w 21703"/>
              <a:gd name="connsiteY14" fmla="*/ 22372 h 22391"/>
              <a:gd name="connsiteX15" fmla="*/ 3216 w 21703"/>
              <a:gd name="connsiteY15" fmla="*/ 22029 h 22391"/>
              <a:gd name="connsiteX16" fmla="*/ 2238 w 21703"/>
              <a:gd name="connsiteY16" fmla="*/ 21997 h 22391"/>
              <a:gd name="connsiteX17" fmla="*/ 1465 w 21703"/>
              <a:gd name="connsiteY17" fmla="*/ 21436 h 22391"/>
              <a:gd name="connsiteX18" fmla="*/ 821 w 21703"/>
              <a:gd name="connsiteY18" fmla="*/ 20406 h 22391"/>
              <a:gd name="connsiteX19" fmla="*/ 0 w 21703"/>
              <a:gd name="connsiteY19" fmla="*/ 20172 h 22391"/>
              <a:gd name="connsiteX20" fmla="*/ 0 w 21703"/>
              <a:gd name="connsiteY20" fmla="*/ 0 h 22391"/>
              <a:gd name="connsiteX0" fmla="*/ 0 w 21703"/>
              <a:gd name="connsiteY0" fmla="*/ 0 h 22391"/>
              <a:gd name="connsiteX1" fmla="*/ 21600 w 21703"/>
              <a:gd name="connsiteY1" fmla="*/ 0 h 22391"/>
              <a:gd name="connsiteX2" fmla="*/ 21703 w 21703"/>
              <a:gd name="connsiteY2" fmla="*/ 21878 h 22391"/>
              <a:gd name="connsiteX3" fmla="*/ 20165 w 21703"/>
              <a:gd name="connsiteY3" fmla="*/ 21904 h 22391"/>
              <a:gd name="connsiteX4" fmla="*/ 19025 w 21703"/>
              <a:gd name="connsiteY4" fmla="*/ 21561 h 22391"/>
              <a:gd name="connsiteX5" fmla="*/ 18012 w 21703"/>
              <a:gd name="connsiteY5" fmla="*/ 21436 h 22391"/>
              <a:gd name="connsiteX6" fmla="*/ 16295 w 21703"/>
              <a:gd name="connsiteY6" fmla="*/ 21311 h 22391"/>
              <a:gd name="connsiteX7" fmla="*/ 14527 w 21703"/>
              <a:gd name="connsiteY7" fmla="*/ 20999 h 22391"/>
              <a:gd name="connsiteX8" fmla="*/ 13206 w 21703"/>
              <a:gd name="connsiteY8" fmla="*/ 21279 h 22391"/>
              <a:gd name="connsiteX9" fmla="*/ 11867 w 21703"/>
              <a:gd name="connsiteY9" fmla="*/ 21904 h 22391"/>
              <a:gd name="connsiteX10" fmla="*/ 10836 w 21703"/>
              <a:gd name="connsiteY10" fmla="*/ 22060 h 22391"/>
              <a:gd name="connsiteX11" fmla="*/ 9472 w 21703"/>
              <a:gd name="connsiteY11" fmla="*/ 21779 h 22391"/>
              <a:gd name="connsiteX12" fmla="*/ 7876 w 21703"/>
              <a:gd name="connsiteY12" fmla="*/ 21436 h 22391"/>
              <a:gd name="connsiteX13" fmla="*/ 7181 w 21703"/>
              <a:gd name="connsiteY13" fmla="*/ 21437 h 22391"/>
              <a:gd name="connsiteX14" fmla="*/ 4452 w 21703"/>
              <a:gd name="connsiteY14" fmla="*/ 22372 h 22391"/>
              <a:gd name="connsiteX15" fmla="*/ 3216 w 21703"/>
              <a:gd name="connsiteY15" fmla="*/ 22029 h 22391"/>
              <a:gd name="connsiteX16" fmla="*/ 2238 w 21703"/>
              <a:gd name="connsiteY16" fmla="*/ 21997 h 22391"/>
              <a:gd name="connsiteX17" fmla="*/ 1465 w 21703"/>
              <a:gd name="connsiteY17" fmla="*/ 21436 h 22391"/>
              <a:gd name="connsiteX18" fmla="*/ 770 w 21703"/>
              <a:gd name="connsiteY18" fmla="*/ 20531 h 22391"/>
              <a:gd name="connsiteX19" fmla="*/ 0 w 21703"/>
              <a:gd name="connsiteY19" fmla="*/ 20172 h 22391"/>
              <a:gd name="connsiteX20" fmla="*/ 0 w 21703"/>
              <a:gd name="connsiteY20" fmla="*/ 0 h 22391"/>
              <a:gd name="connsiteX0" fmla="*/ 0 w 21703"/>
              <a:gd name="connsiteY0" fmla="*/ 0 h 22391"/>
              <a:gd name="connsiteX1" fmla="*/ 21600 w 21703"/>
              <a:gd name="connsiteY1" fmla="*/ 0 h 22391"/>
              <a:gd name="connsiteX2" fmla="*/ 21703 w 21703"/>
              <a:gd name="connsiteY2" fmla="*/ 21734 h 22391"/>
              <a:gd name="connsiteX3" fmla="*/ 20165 w 21703"/>
              <a:gd name="connsiteY3" fmla="*/ 21904 h 22391"/>
              <a:gd name="connsiteX4" fmla="*/ 19025 w 21703"/>
              <a:gd name="connsiteY4" fmla="*/ 21561 h 22391"/>
              <a:gd name="connsiteX5" fmla="*/ 18012 w 21703"/>
              <a:gd name="connsiteY5" fmla="*/ 21436 h 22391"/>
              <a:gd name="connsiteX6" fmla="*/ 16295 w 21703"/>
              <a:gd name="connsiteY6" fmla="*/ 21311 h 22391"/>
              <a:gd name="connsiteX7" fmla="*/ 14527 w 21703"/>
              <a:gd name="connsiteY7" fmla="*/ 20999 h 22391"/>
              <a:gd name="connsiteX8" fmla="*/ 13206 w 21703"/>
              <a:gd name="connsiteY8" fmla="*/ 21279 h 22391"/>
              <a:gd name="connsiteX9" fmla="*/ 11867 w 21703"/>
              <a:gd name="connsiteY9" fmla="*/ 21904 h 22391"/>
              <a:gd name="connsiteX10" fmla="*/ 10836 w 21703"/>
              <a:gd name="connsiteY10" fmla="*/ 22060 h 22391"/>
              <a:gd name="connsiteX11" fmla="*/ 9472 w 21703"/>
              <a:gd name="connsiteY11" fmla="*/ 21779 h 22391"/>
              <a:gd name="connsiteX12" fmla="*/ 7876 w 21703"/>
              <a:gd name="connsiteY12" fmla="*/ 21436 h 22391"/>
              <a:gd name="connsiteX13" fmla="*/ 7181 w 21703"/>
              <a:gd name="connsiteY13" fmla="*/ 21437 h 22391"/>
              <a:gd name="connsiteX14" fmla="*/ 4452 w 21703"/>
              <a:gd name="connsiteY14" fmla="*/ 22372 h 22391"/>
              <a:gd name="connsiteX15" fmla="*/ 3216 w 21703"/>
              <a:gd name="connsiteY15" fmla="*/ 22029 h 22391"/>
              <a:gd name="connsiteX16" fmla="*/ 2238 w 21703"/>
              <a:gd name="connsiteY16" fmla="*/ 21997 h 22391"/>
              <a:gd name="connsiteX17" fmla="*/ 1465 w 21703"/>
              <a:gd name="connsiteY17" fmla="*/ 21436 h 22391"/>
              <a:gd name="connsiteX18" fmla="*/ 770 w 21703"/>
              <a:gd name="connsiteY18" fmla="*/ 20531 h 22391"/>
              <a:gd name="connsiteX19" fmla="*/ 0 w 21703"/>
              <a:gd name="connsiteY19" fmla="*/ 20172 h 22391"/>
              <a:gd name="connsiteX20" fmla="*/ 0 w 21703"/>
              <a:gd name="connsiteY20" fmla="*/ 0 h 22391"/>
              <a:gd name="connsiteX0" fmla="*/ 0 w 21703"/>
              <a:gd name="connsiteY0" fmla="*/ 0 h 23402"/>
              <a:gd name="connsiteX1" fmla="*/ 21600 w 21703"/>
              <a:gd name="connsiteY1" fmla="*/ 0 h 23402"/>
              <a:gd name="connsiteX2" fmla="*/ 21703 w 21703"/>
              <a:gd name="connsiteY2" fmla="*/ 21734 h 23402"/>
              <a:gd name="connsiteX3" fmla="*/ 21074 w 21703"/>
              <a:gd name="connsiteY3" fmla="*/ 21946 h 23402"/>
              <a:gd name="connsiteX4" fmla="*/ 20165 w 21703"/>
              <a:gd name="connsiteY4" fmla="*/ 21904 h 23402"/>
              <a:gd name="connsiteX5" fmla="*/ 19025 w 21703"/>
              <a:gd name="connsiteY5" fmla="*/ 21561 h 23402"/>
              <a:gd name="connsiteX6" fmla="*/ 18012 w 21703"/>
              <a:gd name="connsiteY6" fmla="*/ 21436 h 23402"/>
              <a:gd name="connsiteX7" fmla="*/ 16295 w 21703"/>
              <a:gd name="connsiteY7" fmla="*/ 21311 h 23402"/>
              <a:gd name="connsiteX8" fmla="*/ 14527 w 21703"/>
              <a:gd name="connsiteY8" fmla="*/ 20999 h 23402"/>
              <a:gd name="connsiteX9" fmla="*/ 13206 w 21703"/>
              <a:gd name="connsiteY9" fmla="*/ 21279 h 23402"/>
              <a:gd name="connsiteX10" fmla="*/ 11867 w 21703"/>
              <a:gd name="connsiteY10" fmla="*/ 21904 h 23402"/>
              <a:gd name="connsiteX11" fmla="*/ 10836 w 21703"/>
              <a:gd name="connsiteY11" fmla="*/ 22060 h 23402"/>
              <a:gd name="connsiteX12" fmla="*/ 9472 w 21703"/>
              <a:gd name="connsiteY12" fmla="*/ 21779 h 23402"/>
              <a:gd name="connsiteX13" fmla="*/ 7876 w 21703"/>
              <a:gd name="connsiteY13" fmla="*/ 21436 h 23402"/>
              <a:gd name="connsiteX14" fmla="*/ 7181 w 21703"/>
              <a:gd name="connsiteY14" fmla="*/ 21437 h 23402"/>
              <a:gd name="connsiteX15" fmla="*/ 4452 w 21703"/>
              <a:gd name="connsiteY15" fmla="*/ 22372 h 23402"/>
              <a:gd name="connsiteX16" fmla="*/ 3216 w 21703"/>
              <a:gd name="connsiteY16" fmla="*/ 22029 h 23402"/>
              <a:gd name="connsiteX17" fmla="*/ 2238 w 21703"/>
              <a:gd name="connsiteY17" fmla="*/ 21997 h 23402"/>
              <a:gd name="connsiteX18" fmla="*/ 1465 w 21703"/>
              <a:gd name="connsiteY18" fmla="*/ 21436 h 23402"/>
              <a:gd name="connsiteX19" fmla="*/ 770 w 21703"/>
              <a:gd name="connsiteY19" fmla="*/ 20531 h 23402"/>
              <a:gd name="connsiteX20" fmla="*/ 0 w 21703"/>
              <a:gd name="connsiteY20" fmla="*/ 20172 h 23402"/>
              <a:gd name="connsiteX21" fmla="*/ 0 w 21703"/>
              <a:gd name="connsiteY21" fmla="*/ 0 h 23402"/>
              <a:gd name="connsiteX0" fmla="*/ 0 w 21703"/>
              <a:gd name="connsiteY0" fmla="*/ 0 h 22391"/>
              <a:gd name="connsiteX1" fmla="*/ 21600 w 21703"/>
              <a:gd name="connsiteY1" fmla="*/ 0 h 22391"/>
              <a:gd name="connsiteX2" fmla="*/ 21703 w 21703"/>
              <a:gd name="connsiteY2" fmla="*/ 21734 h 22391"/>
              <a:gd name="connsiteX3" fmla="*/ 21074 w 21703"/>
              <a:gd name="connsiteY3" fmla="*/ 21946 h 22391"/>
              <a:gd name="connsiteX4" fmla="*/ 20165 w 21703"/>
              <a:gd name="connsiteY4" fmla="*/ 21904 h 22391"/>
              <a:gd name="connsiteX5" fmla="*/ 19025 w 21703"/>
              <a:gd name="connsiteY5" fmla="*/ 21561 h 22391"/>
              <a:gd name="connsiteX6" fmla="*/ 18012 w 21703"/>
              <a:gd name="connsiteY6" fmla="*/ 21436 h 22391"/>
              <a:gd name="connsiteX7" fmla="*/ 16295 w 21703"/>
              <a:gd name="connsiteY7" fmla="*/ 21311 h 22391"/>
              <a:gd name="connsiteX8" fmla="*/ 14527 w 21703"/>
              <a:gd name="connsiteY8" fmla="*/ 20999 h 22391"/>
              <a:gd name="connsiteX9" fmla="*/ 13206 w 21703"/>
              <a:gd name="connsiteY9" fmla="*/ 21279 h 22391"/>
              <a:gd name="connsiteX10" fmla="*/ 11867 w 21703"/>
              <a:gd name="connsiteY10" fmla="*/ 21904 h 22391"/>
              <a:gd name="connsiteX11" fmla="*/ 10836 w 21703"/>
              <a:gd name="connsiteY11" fmla="*/ 22060 h 22391"/>
              <a:gd name="connsiteX12" fmla="*/ 9472 w 21703"/>
              <a:gd name="connsiteY12" fmla="*/ 21779 h 22391"/>
              <a:gd name="connsiteX13" fmla="*/ 7876 w 21703"/>
              <a:gd name="connsiteY13" fmla="*/ 21436 h 22391"/>
              <a:gd name="connsiteX14" fmla="*/ 7181 w 21703"/>
              <a:gd name="connsiteY14" fmla="*/ 21437 h 22391"/>
              <a:gd name="connsiteX15" fmla="*/ 4452 w 21703"/>
              <a:gd name="connsiteY15" fmla="*/ 22372 h 22391"/>
              <a:gd name="connsiteX16" fmla="*/ 3216 w 21703"/>
              <a:gd name="connsiteY16" fmla="*/ 22029 h 22391"/>
              <a:gd name="connsiteX17" fmla="*/ 2238 w 21703"/>
              <a:gd name="connsiteY17" fmla="*/ 21997 h 22391"/>
              <a:gd name="connsiteX18" fmla="*/ 1465 w 21703"/>
              <a:gd name="connsiteY18" fmla="*/ 21436 h 22391"/>
              <a:gd name="connsiteX19" fmla="*/ 770 w 21703"/>
              <a:gd name="connsiteY19" fmla="*/ 20531 h 22391"/>
              <a:gd name="connsiteX20" fmla="*/ 0 w 21703"/>
              <a:gd name="connsiteY20" fmla="*/ 20172 h 22391"/>
              <a:gd name="connsiteX21" fmla="*/ 0 w 21703"/>
              <a:gd name="connsiteY21" fmla="*/ 0 h 22391"/>
              <a:gd name="connsiteX0" fmla="*/ 0 w 21703"/>
              <a:gd name="connsiteY0" fmla="*/ 0 h 22391"/>
              <a:gd name="connsiteX1" fmla="*/ 21600 w 21703"/>
              <a:gd name="connsiteY1" fmla="*/ 0 h 22391"/>
              <a:gd name="connsiteX2" fmla="*/ 21703 w 21703"/>
              <a:gd name="connsiteY2" fmla="*/ 21857 h 22391"/>
              <a:gd name="connsiteX3" fmla="*/ 21074 w 21703"/>
              <a:gd name="connsiteY3" fmla="*/ 21946 h 22391"/>
              <a:gd name="connsiteX4" fmla="*/ 20165 w 21703"/>
              <a:gd name="connsiteY4" fmla="*/ 21904 h 22391"/>
              <a:gd name="connsiteX5" fmla="*/ 19025 w 21703"/>
              <a:gd name="connsiteY5" fmla="*/ 21561 h 22391"/>
              <a:gd name="connsiteX6" fmla="*/ 18012 w 21703"/>
              <a:gd name="connsiteY6" fmla="*/ 21436 h 22391"/>
              <a:gd name="connsiteX7" fmla="*/ 16295 w 21703"/>
              <a:gd name="connsiteY7" fmla="*/ 21311 h 22391"/>
              <a:gd name="connsiteX8" fmla="*/ 14527 w 21703"/>
              <a:gd name="connsiteY8" fmla="*/ 20999 h 22391"/>
              <a:gd name="connsiteX9" fmla="*/ 13206 w 21703"/>
              <a:gd name="connsiteY9" fmla="*/ 21279 h 22391"/>
              <a:gd name="connsiteX10" fmla="*/ 11867 w 21703"/>
              <a:gd name="connsiteY10" fmla="*/ 21904 h 22391"/>
              <a:gd name="connsiteX11" fmla="*/ 10836 w 21703"/>
              <a:gd name="connsiteY11" fmla="*/ 22060 h 22391"/>
              <a:gd name="connsiteX12" fmla="*/ 9472 w 21703"/>
              <a:gd name="connsiteY12" fmla="*/ 21779 h 22391"/>
              <a:gd name="connsiteX13" fmla="*/ 7876 w 21703"/>
              <a:gd name="connsiteY13" fmla="*/ 21436 h 22391"/>
              <a:gd name="connsiteX14" fmla="*/ 7181 w 21703"/>
              <a:gd name="connsiteY14" fmla="*/ 21437 h 22391"/>
              <a:gd name="connsiteX15" fmla="*/ 4452 w 21703"/>
              <a:gd name="connsiteY15" fmla="*/ 22372 h 22391"/>
              <a:gd name="connsiteX16" fmla="*/ 3216 w 21703"/>
              <a:gd name="connsiteY16" fmla="*/ 22029 h 22391"/>
              <a:gd name="connsiteX17" fmla="*/ 2238 w 21703"/>
              <a:gd name="connsiteY17" fmla="*/ 21997 h 22391"/>
              <a:gd name="connsiteX18" fmla="*/ 1465 w 21703"/>
              <a:gd name="connsiteY18" fmla="*/ 21436 h 22391"/>
              <a:gd name="connsiteX19" fmla="*/ 770 w 21703"/>
              <a:gd name="connsiteY19" fmla="*/ 20531 h 22391"/>
              <a:gd name="connsiteX20" fmla="*/ 0 w 21703"/>
              <a:gd name="connsiteY20" fmla="*/ 20172 h 22391"/>
              <a:gd name="connsiteX21" fmla="*/ 0 w 21703"/>
              <a:gd name="connsiteY21" fmla="*/ 0 h 22391"/>
              <a:gd name="connsiteX0" fmla="*/ 0 w 21703"/>
              <a:gd name="connsiteY0" fmla="*/ 62 h 22453"/>
              <a:gd name="connsiteX1" fmla="*/ 21677 w 21703"/>
              <a:gd name="connsiteY1" fmla="*/ 0 h 22453"/>
              <a:gd name="connsiteX2" fmla="*/ 21703 w 21703"/>
              <a:gd name="connsiteY2" fmla="*/ 21919 h 22453"/>
              <a:gd name="connsiteX3" fmla="*/ 21074 w 21703"/>
              <a:gd name="connsiteY3" fmla="*/ 22008 h 22453"/>
              <a:gd name="connsiteX4" fmla="*/ 20165 w 21703"/>
              <a:gd name="connsiteY4" fmla="*/ 21966 h 22453"/>
              <a:gd name="connsiteX5" fmla="*/ 19025 w 21703"/>
              <a:gd name="connsiteY5" fmla="*/ 21623 h 22453"/>
              <a:gd name="connsiteX6" fmla="*/ 18012 w 21703"/>
              <a:gd name="connsiteY6" fmla="*/ 21498 h 22453"/>
              <a:gd name="connsiteX7" fmla="*/ 16295 w 21703"/>
              <a:gd name="connsiteY7" fmla="*/ 21373 h 22453"/>
              <a:gd name="connsiteX8" fmla="*/ 14527 w 21703"/>
              <a:gd name="connsiteY8" fmla="*/ 21061 h 22453"/>
              <a:gd name="connsiteX9" fmla="*/ 13206 w 21703"/>
              <a:gd name="connsiteY9" fmla="*/ 21341 h 22453"/>
              <a:gd name="connsiteX10" fmla="*/ 11867 w 21703"/>
              <a:gd name="connsiteY10" fmla="*/ 21966 h 22453"/>
              <a:gd name="connsiteX11" fmla="*/ 10836 w 21703"/>
              <a:gd name="connsiteY11" fmla="*/ 22122 h 22453"/>
              <a:gd name="connsiteX12" fmla="*/ 9472 w 21703"/>
              <a:gd name="connsiteY12" fmla="*/ 21841 h 22453"/>
              <a:gd name="connsiteX13" fmla="*/ 7876 w 21703"/>
              <a:gd name="connsiteY13" fmla="*/ 21498 h 22453"/>
              <a:gd name="connsiteX14" fmla="*/ 7181 w 21703"/>
              <a:gd name="connsiteY14" fmla="*/ 21499 h 22453"/>
              <a:gd name="connsiteX15" fmla="*/ 4452 w 21703"/>
              <a:gd name="connsiteY15" fmla="*/ 22434 h 22453"/>
              <a:gd name="connsiteX16" fmla="*/ 3216 w 21703"/>
              <a:gd name="connsiteY16" fmla="*/ 22091 h 22453"/>
              <a:gd name="connsiteX17" fmla="*/ 2238 w 21703"/>
              <a:gd name="connsiteY17" fmla="*/ 22059 h 22453"/>
              <a:gd name="connsiteX18" fmla="*/ 1465 w 21703"/>
              <a:gd name="connsiteY18" fmla="*/ 21498 h 22453"/>
              <a:gd name="connsiteX19" fmla="*/ 770 w 21703"/>
              <a:gd name="connsiteY19" fmla="*/ 20593 h 22453"/>
              <a:gd name="connsiteX20" fmla="*/ 0 w 21703"/>
              <a:gd name="connsiteY20" fmla="*/ 20234 h 22453"/>
              <a:gd name="connsiteX21" fmla="*/ 0 w 21703"/>
              <a:gd name="connsiteY21" fmla="*/ 62 h 22453"/>
              <a:gd name="connsiteX0" fmla="*/ 0 w 21703"/>
              <a:gd name="connsiteY0" fmla="*/ 62 h 22453"/>
              <a:gd name="connsiteX1" fmla="*/ 21677 w 21703"/>
              <a:gd name="connsiteY1" fmla="*/ 0 h 22453"/>
              <a:gd name="connsiteX2" fmla="*/ 21703 w 21703"/>
              <a:gd name="connsiteY2" fmla="*/ 21888 h 22453"/>
              <a:gd name="connsiteX3" fmla="*/ 21074 w 21703"/>
              <a:gd name="connsiteY3" fmla="*/ 22008 h 22453"/>
              <a:gd name="connsiteX4" fmla="*/ 20165 w 21703"/>
              <a:gd name="connsiteY4" fmla="*/ 21966 h 22453"/>
              <a:gd name="connsiteX5" fmla="*/ 19025 w 21703"/>
              <a:gd name="connsiteY5" fmla="*/ 21623 h 22453"/>
              <a:gd name="connsiteX6" fmla="*/ 18012 w 21703"/>
              <a:gd name="connsiteY6" fmla="*/ 21498 h 22453"/>
              <a:gd name="connsiteX7" fmla="*/ 16295 w 21703"/>
              <a:gd name="connsiteY7" fmla="*/ 21373 h 22453"/>
              <a:gd name="connsiteX8" fmla="*/ 14527 w 21703"/>
              <a:gd name="connsiteY8" fmla="*/ 21061 h 22453"/>
              <a:gd name="connsiteX9" fmla="*/ 13206 w 21703"/>
              <a:gd name="connsiteY9" fmla="*/ 21341 h 22453"/>
              <a:gd name="connsiteX10" fmla="*/ 11867 w 21703"/>
              <a:gd name="connsiteY10" fmla="*/ 21966 h 22453"/>
              <a:gd name="connsiteX11" fmla="*/ 10836 w 21703"/>
              <a:gd name="connsiteY11" fmla="*/ 22122 h 22453"/>
              <a:gd name="connsiteX12" fmla="*/ 9472 w 21703"/>
              <a:gd name="connsiteY12" fmla="*/ 21841 h 22453"/>
              <a:gd name="connsiteX13" fmla="*/ 7876 w 21703"/>
              <a:gd name="connsiteY13" fmla="*/ 21498 h 22453"/>
              <a:gd name="connsiteX14" fmla="*/ 7181 w 21703"/>
              <a:gd name="connsiteY14" fmla="*/ 21499 h 22453"/>
              <a:gd name="connsiteX15" fmla="*/ 4452 w 21703"/>
              <a:gd name="connsiteY15" fmla="*/ 22434 h 22453"/>
              <a:gd name="connsiteX16" fmla="*/ 3216 w 21703"/>
              <a:gd name="connsiteY16" fmla="*/ 22091 h 22453"/>
              <a:gd name="connsiteX17" fmla="*/ 2238 w 21703"/>
              <a:gd name="connsiteY17" fmla="*/ 22059 h 22453"/>
              <a:gd name="connsiteX18" fmla="*/ 1465 w 21703"/>
              <a:gd name="connsiteY18" fmla="*/ 21498 h 22453"/>
              <a:gd name="connsiteX19" fmla="*/ 770 w 21703"/>
              <a:gd name="connsiteY19" fmla="*/ 20593 h 22453"/>
              <a:gd name="connsiteX20" fmla="*/ 0 w 21703"/>
              <a:gd name="connsiteY20" fmla="*/ 20234 h 22453"/>
              <a:gd name="connsiteX21" fmla="*/ 0 w 21703"/>
              <a:gd name="connsiteY21" fmla="*/ 62 h 22453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888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23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66 h 22452"/>
              <a:gd name="connsiteX11" fmla="*/ 10836 w 21703"/>
              <a:gd name="connsiteY11" fmla="*/ 22122 h 22452"/>
              <a:gd name="connsiteX12" fmla="*/ 9472 w 21703"/>
              <a:gd name="connsiteY12" fmla="*/ 21841 h 22452"/>
              <a:gd name="connsiteX13" fmla="*/ 7876 w 21703"/>
              <a:gd name="connsiteY13" fmla="*/ 21498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888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23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66 h 22452"/>
              <a:gd name="connsiteX11" fmla="*/ 10836 w 21703"/>
              <a:gd name="connsiteY11" fmla="*/ 22122 h 22452"/>
              <a:gd name="connsiteX12" fmla="*/ 9472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888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23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66 h 22452"/>
              <a:gd name="connsiteX11" fmla="*/ 10836 w 21703"/>
              <a:gd name="connsiteY11" fmla="*/ 2212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888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23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66 h 22452"/>
              <a:gd name="connsiteX11" fmla="*/ 10836 w 21703"/>
              <a:gd name="connsiteY11" fmla="*/ 2204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888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23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13 h 22452"/>
              <a:gd name="connsiteX11" fmla="*/ 10836 w 21703"/>
              <a:gd name="connsiteY11" fmla="*/ 2204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888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76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13 h 22452"/>
              <a:gd name="connsiteX11" fmla="*/ 10836 w 21703"/>
              <a:gd name="connsiteY11" fmla="*/ 2204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755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76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13 h 22452"/>
              <a:gd name="connsiteX11" fmla="*/ 10836 w 21703"/>
              <a:gd name="connsiteY11" fmla="*/ 2204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755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76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13 h 22452"/>
              <a:gd name="connsiteX11" fmla="*/ 10836 w 21703"/>
              <a:gd name="connsiteY11" fmla="*/ 2204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31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755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76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13 h 22452"/>
              <a:gd name="connsiteX11" fmla="*/ 10836 w 21703"/>
              <a:gd name="connsiteY11" fmla="*/ 2204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638 w 21703"/>
              <a:gd name="connsiteY19" fmla="*/ 20433 h 22452"/>
              <a:gd name="connsiteX20" fmla="*/ 0 w 21703"/>
              <a:gd name="connsiteY20" fmla="*/ 20314 h 22452"/>
              <a:gd name="connsiteX21" fmla="*/ 0 w 21703"/>
              <a:gd name="connsiteY21" fmla="*/ 62 h 22452"/>
              <a:gd name="connsiteX0" fmla="*/ 0 w 21703"/>
              <a:gd name="connsiteY0" fmla="*/ 62 h 22348"/>
              <a:gd name="connsiteX1" fmla="*/ 21677 w 21703"/>
              <a:gd name="connsiteY1" fmla="*/ 0 h 22348"/>
              <a:gd name="connsiteX2" fmla="*/ 21703 w 21703"/>
              <a:gd name="connsiteY2" fmla="*/ 21755 h 22348"/>
              <a:gd name="connsiteX3" fmla="*/ 21074 w 21703"/>
              <a:gd name="connsiteY3" fmla="*/ 22008 h 22348"/>
              <a:gd name="connsiteX4" fmla="*/ 20165 w 21703"/>
              <a:gd name="connsiteY4" fmla="*/ 21966 h 22348"/>
              <a:gd name="connsiteX5" fmla="*/ 19025 w 21703"/>
              <a:gd name="connsiteY5" fmla="*/ 21676 h 22348"/>
              <a:gd name="connsiteX6" fmla="*/ 18012 w 21703"/>
              <a:gd name="connsiteY6" fmla="*/ 21498 h 22348"/>
              <a:gd name="connsiteX7" fmla="*/ 16295 w 21703"/>
              <a:gd name="connsiteY7" fmla="*/ 21373 h 22348"/>
              <a:gd name="connsiteX8" fmla="*/ 14527 w 21703"/>
              <a:gd name="connsiteY8" fmla="*/ 21061 h 22348"/>
              <a:gd name="connsiteX9" fmla="*/ 13206 w 21703"/>
              <a:gd name="connsiteY9" fmla="*/ 21341 h 22348"/>
              <a:gd name="connsiteX10" fmla="*/ 11867 w 21703"/>
              <a:gd name="connsiteY10" fmla="*/ 21913 h 22348"/>
              <a:gd name="connsiteX11" fmla="*/ 10836 w 21703"/>
              <a:gd name="connsiteY11" fmla="*/ 22042 h 22348"/>
              <a:gd name="connsiteX12" fmla="*/ 9494 w 21703"/>
              <a:gd name="connsiteY12" fmla="*/ 21841 h 22348"/>
              <a:gd name="connsiteX13" fmla="*/ 8314 w 21703"/>
              <a:gd name="connsiteY13" fmla="*/ 21525 h 22348"/>
              <a:gd name="connsiteX14" fmla="*/ 7181 w 21703"/>
              <a:gd name="connsiteY14" fmla="*/ 21446 h 22348"/>
              <a:gd name="connsiteX15" fmla="*/ 4627 w 21703"/>
              <a:gd name="connsiteY15" fmla="*/ 22328 h 22348"/>
              <a:gd name="connsiteX16" fmla="*/ 3216 w 21703"/>
              <a:gd name="connsiteY16" fmla="*/ 22091 h 22348"/>
              <a:gd name="connsiteX17" fmla="*/ 2238 w 21703"/>
              <a:gd name="connsiteY17" fmla="*/ 22059 h 22348"/>
              <a:gd name="connsiteX18" fmla="*/ 1465 w 21703"/>
              <a:gd name="connsiteY18" fmla="*/ 21498 h 22348"/>
              <a:gd name="connsiteX19" fmla="*/ 638 w 21703"/>
              <a:gd name="connsiteY19" fmla="*/ 20433 h 22348"/>
              <a:gd name="connsiteX20" fmla="*/ 0 w 21703"/>
              <a:gd name="connsiteY20" fmla="*/ 20314 h 22348"/>
              <a:gd name="connsiteX21" fmla="*/ 0 w 21703"/>
              <a:gd name="connsiteY21" fmla="*/ 62 h 22348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498 h 22427"/>
              <a:gd name="connsiteX7" fmla="*/ 16295 w 21703"/>
              <a:gd name="connsiteY7" fmla="*/ 21373 h 22427"/>
              <a:gd name="connsiteX8" fmla="*/ 14527 w 21703"/>
              <a:gd name="connsiteY8" fmla="*/ 21061 h 22427"/>
              <a:gd name="connsiteX9" fmla="*/ 13206 w 21703"/>
              <a:gd name="connsiteY9" fmla="*/ 21341 h 22427"/>
              <a:gd name="connsiteX10" fmla="*/ 11867 w 21703"/>
              <a:gd name="connsiteY10" fmla="*/ 21913 h 22427"/>
              <a:gd name="connsiteX11" fmla="*/ 10836 w 21703"/>
              <a:gd name="connsiteY11" fmla="*/ 22042 h 22427"/>
              <a:gd name="connsiteX12" fmla="*/ 9494 w 21703"/>
              <a:gd name="connsiteY12" fmla="*/ 21841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498 h 22427"/>
              <a:gd name="connsiteX7" fmla="*/ 16295 w 21703"/>
              <a:gd name="connsiteY7" fmla="*/ 21373 h 22427"/>
              <a:gd name="connsiteX8" fmla="*/ 14527 w 21703"/>
              <a:gd name="connsiteY8" fmla="*/ 21061 h 22427"/>
              <a:gd name="connsiteX9" fmla="*/ 13206 w 21703"/>
              <a:gd name="connsiteY9" fmla="*/ 21341 h 22427"/>
              <a:gd name="connsiteX10" fmla="*/ 11867 w 21703"/>
              <a:gd name="connsiteY10" fmla="*/ 21913 h 22427"/>
              <a:gd name="connsiteX11" fmla="*/ 10836 w 21703"/>
              <a:gd name="connsiteY11" fmla="*/ 22042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498 h 22427"/>
              <a:gd name="connsiteX7" fmla="*/ 16295 w 21703"/>
              <a:gd name="connsiteY7" fmla="*/ 21373 h 22427"/>
              <a:gd name="connsiteX8" fmla="*/ 14527 w 21703"/>
              <a:gd name="connsiteY8" fmla="*/ 21061 h 22427"/>
              <a:gd name="connsiteX9" fmla="*/ 13206 w 21703"/>
              <a:gd name="connsiteY9" fmla="*/ 21341 h 22427"/>
              <a:gd name="connsiteX10" fmla="*/ 11867 w 21703"/>
              <a:gd name="connsiteY10" fmla="*/ 21913 h 22427"/>
              <a:gd name="connsiteX11" fmla="*/ 10770 w 21703"/>
              <a:gd name="connsiteY11" fmla="*/ 22015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498 h 22427"/>
              <a:gd name="connsiteX7" fmla="*/ 16295 w 21703"/>
              <a:gd name="connsiteY7" fmla="*/ 21373 h 22427"/>
              <a:gd name="connsiteX8" fmla="*/ 14527 w 21703"/>
              <a:gd name="connsiteY8" fmla="*/ 21061 h 22427"/>
              <a:gd name="connsiteX9" fmla="*/ 13403 w 21703"/>
              <a:gd name="connsiteY9" fmla="*/ 21208 h 22427"/>
              <a:gd name="connsiteX10" fmla="*/ 11867 w 21703"/>
              <a:gd name="connsiteY10" fmla="*/ 21913 h 22427"/>
              <a:gd name="connsiteX11" fmla="*/ 10770 w 21703"/>
              <a:gd name="connsiteY11" fmla="*/ 22015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498 h 22427"/>
              <a:gd name="connsiteX7" fmla="*/ 16120 w 21703"/>
              <a:gd name="connsiteY7" fmla="*/ 21320 h 22427"/>
              <a:gd name="connsiteX8" fmla="*/ 14527 w 21703"/>
              <a:gd name="connsiteY8" fmla="*/ 21061 h 22427"/>
              <a:gd name="connsiteX9" fmla="*/ 13403 w 21703"/>
              <a:gd name="connsiteY9" fmla="*/ 21208 h 22427"/>
              <a:gd name="connsiteX10" fmla="*/ 11867 w 21703"/>
              <a:gd name="connsiteY10" fmla="*/ 21913 h 22427"/>
              <a:gd name="connsiteX11" fmla="*/ 10770 w 21703"/>
              <a:gd name="connsiteY11" fmla="*/ 22015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525 h 22427"/>
              <a:gd name="connsiteX7" fmla="*/ 16120 w 21703"/>
              <a:gd name="connsiteY7" fmla="*/ 21320 h 22427"/>
              <a:gd name="connsiteX8" fmla="*/ 14527 w 21703"/>
              <a:gd name="connsiteY8" fmla="*/ 21061 h 22427"/>
              <a:gd name="connsiteX9" fmla="*/ 13403 w 21703"/>
              <a:gd name="connsiteY9" fmla="*/ 21208 h 22427"/>
              <a:gd name="connsiteX10" fmla="*/ 11867 w 21703"/>
              <a:gd name="connsiteY10" fmla="*/ 21913 h 22427"/>
              <a:gd name="connsiteX11" fmla="*/ 10770 w 21703"/>
              <a:gd name="connsiteY11" fmla="*/ 22015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525 h 22427"/>
              <a:gd name="connsiteX7" fmla="*/ 16120 w 21703"/>
              <a:gd name="connsiteY7" fmla="*/ 21320 h 22427"/>
              <a:gd name="connsiteX8" fmla="*/ 14527 w 21703"/>
              <a:gd name="connsiteY8" fmla="*/ 21061 h 22427"/>
              <a:gd name="connsiteX9" fmla="*/ 13403 w 21703"/>
              <a:gd name="connsiteY9" fmla="*/ 21208 h 22427"/>
              <a:gd name="connsiteX10" fmla="*/ 11867 w 21703"/>
              <a:gd name="connsiteY10" fmla="*/ 21913 h 22427"/>
              <a:gd name="connsiteX11" fmla="*/ 10770 w 21703"/>
              <a:gd name="connsiteY11" fmla="*/ 22015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893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525 h 22427"/>
              <a:gd name="connsiteX7" fmla="*/ 16120 w 21703"/>
              <a:gd name="connsiteY7" fmla="*/ 21320 h 22427"/>
              <a:gd name="connsiteX8" fmla="*/ 14527 w 21703"/>
              <a:gd name="connsiteY8" fmla="*/ 21061 h 22427"/>
              <a:gd name="connsiteX9" fmla="*/ 13403 w 21703"/>
              <a:gd name="connsiteY9" fmla="*/ 21208 h 22427"/>
              <a:gd name="connsiteX10" fmla="*/ 11867 w 21703"/>
              <a:gd name="connsiteY10" fmla="*/ 21913 h 22427"/>
              <a:gd name="connsiteX11" fmla="*/ 10770 w 21703"/>
              <a:gd name="connsiteY11" fmla="*/ 22015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8012 w 21736"/>
              <a:gd name="connsiteY6" fmla="*/ 21525 h 22427"/>
              <a:gd name="connsiteX7" fmla="*/ 16120 w 21736"/>
              <a:gd name="connsiteY7" fmla="*/ 21320 h 22427"/>
              <a:gd name="connsiteX8" fmla="*/ 14527 w 21736"/>
              <a:gd name="connsiteY8" fmla="*/ 21061 h 22427"/>
              <a:gd name="connsiteX9" fmla="*/ 13403 w 21736"/>
              <a:gd name="connsiteY9" fmla="*/ 21208 h 22427"/>
              <a:gd name="connsiteX10" fmla="*/ 11867 w 21736"/>
              <a:gd name="connsiteY10" fmla="*/ 21913 h 22427"/>
              <a:gd name="connsiteX11" fmla="*/ 10770 w 21736"/>
              <a:gd name="connsiteY11" fmla="*/ 22015 h 22427"/>
              <a:gd name="connsiteX12" fmla="*/ 9516 w 21736"/>
              <a:gd name="connsiteY12" fmla="*/ 21788 h 22427"/>
              <a:gd name="connsiteX13" fmla="*/ 8314 w 21736"/>
              <a:gd name="connsiteY13" fmla="*/ 21525 h 22427"/>
              <a:gd name="connsiteX14" fmla="*/ 7181 w 21736"/>
              <a:gd name="connsiteY14" fmla="*/ 21446 h 22427"/>
              <a:gd name="connsiteX15" fmla="*/ 4430 w 21736"/>
              <a:gd name="connsiteY15" fmla="*/ 22408 h 22427"/>
              <a:gd name="connsiteX16" fmla="*/ 3216 w 21736"/>
              <a:gd name="connsiteY16" fmla="*/ 22091 h 22427"/>
              <a:gd name="connsiteX17" fmla="*/ 2238 w 21736"/>
              <a:gd name="connsiteY17" fmla="*/ 22059 h 22427"/>
              <a:gd name="connsiteX18" fmla="*/ 1465 w 21736"/>
              <a:gd name="connsiteY18" fmla="*/ 21498 h 22427"/>
              <a:gd name="connsiteX19" fmla="*/ 638 w 21736"/>
              <a:gd name="connsiteY19" fmla="*/ 20433 h 22427"/>
              <a:gd name="connsiteX20" fmla="*/ 0 w 21736"/>
              <a:gd name="connsiteY20" fmla="*/ 20314 h 22427"/>
              <a:gd name="connsiteX21" fmla="*/ 0 w 21736"/>
              <a:gd name="connsiteY21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8012 w 21736"/>
              <a:gd name="connsiteY6" fmla="*/ 21525 h 22427"/>
              <a:gd name="connsiteX7" fmla="*/ 16120 w 21736"/>
              <a:gd name="connsiteY7" fmla="*/ 21320 h 22427"/>
              <a:gd name="connsiteX8" fmla="*/ 14527 w 21736"/>
              <a:gd name="connsiteY8" fmla="*/ 21061 h 22427"/>
              <a:gd name="connsiteX9" fmla="*/ 13403 w 21736"/>
              <a:gd name="connsiteY9" fmla="*/ 21208 h 22427"/>
              <a:gd name="connsiteX10" fmla="*/ 11867 w 21736"/>
              <a:gd name="connsiteY10" fmla="*/ 21913 h 22427"/>
              <a:gd name="connsiteX11" fmla="*/ 10770 w 21736"/>
              <a:gd name="connsiteY11" fmla="*/ 22015 h 22427"/>
              <a:gd name="connsiteX12" fmla="*/ 9516 w 21736"/>
              <a:gd name="connsiteY12" fmla="*/ 21788 h 22427"/>
              <a:gd name="connsiteX13" fmla="*/ 8314 w 21736"/>
              <a:gd name="connsiteY13" fmla="*/ 21525 h 22427"/>
              <a:gd name="connsiteX14" fmla="*/ 7181 w 21736"/>
              <a:gd name="connsiteY14" fmla="*/ 21446 h 22427"/>
              <a:gd name="connsiteX15" fmla="*/ 4430 w 21736"/>
              <a:gd name="connsiteY15" fmla="*/ 22408 h 22427"/>
              <a:gd name="connsiteX16" fmla="*/ 3216 w 21736"/>
              <a:gd name="connsiteY16" fmla="*/ 22091 h 22427"/>
              <a:gd name="connsiteX17" fmla="*/ 2238 w 21736"/>
              <a:gd name="connsiteY17" fmla="*/ 22059 h 22427"/>
              <a:gd name="connsiteX18" fmla="*/ 1465 w 21736"/>
              <a:gd name="connsiteY18" fmla="*/ 21498 h 22427"/>
              <a:gd name="connsiteX19" fmla="*/ 638 w 21736"/>
              <a:gd name="connsiteY19" fmla="*/ 20433 h 22427"/>
              <a:gd name="connsiteX20" fmla="*/ 0 w 21736"/>
              <a:gd name="connsiteY20" fmla="*/ 20314 h 22427"/>
              <a:gd name="connsiteX21" fmla="*/ 0 w 21736"/>
              <a:gd name="connsiteY21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8012 w 21736"/>
              <a:gd name="connsiteY6" fmla="*/ 21525 h 22427"/>
              <a:gd name="connsiteX7" fmla="*/ 16120 w 21736"/>
              <a:gd name="connsiteY7" fmla="*/ 21320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0770 w 21736"/>
              <a:gd name="connsiteY12" fmla="*/ 22015 h 22427"/>
              <a:gd name="connsiteX13" fmla="*/ 9516 w 21736"/>
              <a:gd name="connsiteY13" fmla="*/ 21788 h 22427"/>
              <a:gd name="connsiteX14" fmla="*/ 8314 w 21736"/>
              <a:gd name="connsiteY14" fmla="*/ 21525 h 22427"/>
              <a:gd name="connsiteX15" fmla="*/ 7181 w 21736"/>
              <a:gd name="connsiteY15" fmla="*/ 21446 h 22427"/>
              <a:gd name="connsiteX16" fmla="*/ 4430 w 21736"/>
              <a:gd name="connsiteY16" fmla="*/ 22408 h 22427"/>
              <a:gd name="connsiteX17" fmla="*/ 3216 w 21736"/>
              <a:gd name="connsiteY17" fmla="*/ 22091 h 22427"/>
              <a:gd name="connsiteX18" fmla="*/ 2238 w 21736"/>
              <a:gd name="connsiteY18" fmla="*/ 22059 h 22427"/>
              <a:gd name="connsiteX19" fmla="*/ 1465 w 21736"/>
              <a:gd name="connsiteY19" fmla="*/ 21498 h 22427"/>
              <a:gd name="connsiteX20" fmla="*/ 638 w 21736"/>
              <a:gd name="connsiteY20" fmla="*/ 20433 h 22427"/>
              <a:gd name="connsiteX21" fmla="*/ 0 w 21736"/>
              <a:gd name="connsiteY21" fmla="*/ 20314 h 22427"/>
              <a:gd name="connsiteX22" fmla="*/ 0 w 21736"/>
              <a:gd name="connsiteY22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8012 w 21736"/>
              <a:gd name="connsiteY6" fmla="*/ 21525 h 22427"/>
              <a:gd name="connsiteX7" fmla="*/ 16197 w 21736"/>
              <a:gd name="connsiteY7" fmla="*/ 21267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0770 w 21736"/>
              <a:gd name="connsiteY12" fmla="*/ 22015 h 22427"/>
              <a:gd name="connsiteX13" fmla="*/ 9516 w 21736"/>
              <a:gd name="connsiteY13" fmla="*/ 21788 h 22427"/>
              <a:gd name="connsiteX14" fmla="*/ 8314 w 21736"/>
              <a:gd name="connsiteY14" fmla="*/ 21525 h 22427"/>
              <a:gd name="connsiteX15" fmla="*/ 7181 w 21736"/>
              <a:gd name="connsiteY15" fmla="*/ 21446 h 22427"/>
              <a:gd name="connsiteX16" fmla="*/ 4430 w 21736"/>
              <a:gd name="connsiteY16" fmla="*/ 22408 h 22427"/>
              <a:gd name="connsiteX17" fmla="*/ 3216 w 21736"/>
              <a:gd name="connsiteY17" fmla="*/ 22091 h 22427"/>
              <a:gd name="connsiteX18" fmla="*/ 2238 w 21736"/>
              <a:gd name="connsiteY18" fmla="*/ 22059 h 22427"/>
              <a:gd name="connsiteX19" fmla="*/ 1465 w 21736"/>
              <a:gd name="connsiteY19" fmla="*/ 21498 h 22427"/>
              <a:gd name="connsiteX20" fmla="*/ 638 w 21736"/>
              <a:gd name="connsiteY20" fmla="*/ 20433 h 22427"/>
              <a:gd name="connsiteX21" fmla="*/ 0 w 21736"/>
              <a:gd name="connsiteY21" fmla="*/ 20314 h 22427"/>
              <a:gd name="connsiteX22" fmla="*/ 0 w 21736"/>
              <a:gd name="connsiteY22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8012 w 21736"/>
              <a:gd name="connsiteY6" fmla="*/ 21525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0770 w 21736"/>
              <a:gd name="connsiteY12" fmla="*/ 22015 h 22427"/>
              <a:gd name="connsiteX13" fmla="*/ 9516 w 21736"/>
              <a:gd name="connsiteY13" fmla="*/ 21788 h 22427"/>
              <a:gd name="connsiteX14" fmla="*/ 8314 w 21736"/>
              <a:gd name="connsiteY14" fmla="*/ 21525 h 22427"/>
              <a:gd name="connsiteX15" fmla="*/ 7181 w 21736"/>
              <a:gd name="connsiteY15" fmla="*/ 21446 h 22427"/>
              <a:gd name="connsiteX16" fmla="*/ 4430 w 21736"/>
              <a:gd name="connsiteY16" fmla="*/ 22408 h 22427"/>
              <a:gd name="connsiteX17" fmla="*/ 3216 w 21736"/>
              <a:gd name="connsiteY17" fmla="*/ 22091 h 22427"/>
              <a:gd name="connsiteX18" fmla="*/ 2238 w 21736"/>
              <a:gd name="connsiteY18" fmla="*/ 22059 h 22427"/>
              <a:gd name="connsiteX19" fmla="*/ 1465 w 21736"/>
              <a:gd name="connsiteY19" fmla="*/ 21498 h 22427"/>
              <a:gd name="connsiteX20" fmla="*/ 638 w 21736"/>
              <a:gd name="connsiteY20" fmla="*/ 20433 h 22427"/>
              <a:gd name="connsiteX21" fmla="*/ 0 w 21736"/>
              <a:gd name="connsiteY21" fmla="*/ 20314 h 22427"/>
              <a:gd name="connsiteX22" fmla="*/ 0 w 21736"/>
              <a:gd name="connsiteY22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8012 w 21736"/>
              <a:gd name="connsiteY6" fmla="*/ 21525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0770 w 21736"/>
              <a:gd name="connsiteY12" fmla="*/ 22015 h 22427"/>
              <a:gd name="connsiteX13" fmla="*/ 9516 w 21736"/>
              <a:gd name="connsiteY13" fmla="*/ 21788 h 22427"/>
              <a:gd name="connsiteX14" fmla="*/ 8314 w 21736"/>
              <a:gd name="connsiteY14" fmla="*/ 21525 h 22427"/>
              <a:gd name="connsiteX15" fmla="*/ 7181 w 21736"/>
              <a:gd name="connsiteY15" fmla="*/ 21446 h 22427"/>
              <a:gd name="connsiteX16" fmla="*/ 4430 w 21736"/>
              <a:gd name="connsiteY16" fmla="*/ 22408 h 22427"/>
              <a:gd name="connsiteX17" fmla="*/ 3216 w 21736"/>
              <a:gd name="connsiteY17" fmla="*/ 22091 h 22427"/>
              <a:gd name="connsiteX18" fmla="*/ 2238 w 21736"/>
              <a:gd name="connsiteY18" fmla="*/ 22059 h 22427"/>
              <a:gd name="connsiteX19" fmla="*/ 1465 w 21736"/>
              <a:gd name="connsiteY19" fmla="*/ 21498 h 22427"/>
              <a:gd name="connsiteX20" fmla="*/ 638 w 21736"/>
              <a:gd name="connsiteY20" fmla="*/ 20433 h 22427"/>
              <a:gd name="connsiteX21" fmla="*/ 0 w 21736"/>
              <a:gd name="connsiteY21" fmla="*/ 20314 h 22427"/>
              <a:gd name="connsiteX22" fmla="*/ 0 w 21736"/>
              <a:gd name="connsiteY22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0770 w 21736"/>
              <a:gd name="connsiteY12" fmla="*/ 22015 h 22427"/>
              <a:gd name="connsiteX13" fmla="*/ 9516 w 21736"/>
              <a:gd name="connsiteY13" fmla="*/ 21788 h 22427"/>
              <a:gd name="connsiteX14" fmla="*/ 8314 w 21736"/>
              <a:gd name="connsiteY14" fmla="*/ 21525 h 22427"/>
              <a:gd name="connsiteX15" fmla="*/ 7181 w 21736"/>
              <a:gd name="connsiteY15" fmla="*/ 21446 h 22427"/>
              <a:gd name="connsiteX16" fmla="*/ 4430 w 21736"/>
              <a:gd name="connsiteY16" fmla="*/ 22408 h 22427"/>
              <a:gd name="connsiteX17" fmla="*/ 3216 w 21736"/>
              <a:gd name="connsiteY17" fmla="*/ 22091 h 22427"/>
              <a:gd name="connsiteX18" fmla="*/ 2238 w 21736"/>
              <a:gd name="connsiteY18" fmla="*/ 22059 h 22427"/>
              <a:gd name="connsiteX19" fmla="*/ 1465 w 21736"/>
              <a:gd name="connsiteY19" fmla="*/ 21498 h 22427"/>
              <a:gd name="connsiteX20" fmla="*/ 638 w 21736"/>
              <a:gd name="connsiteY20" fmla="*/ 20433 h 22427"/>
              <a:gd name="connsiteX21" fmla="*/ 0 w 21736"/>
              <a:gd name="connsiteY21" fmla="*/ 20314 h 22427"/>
              <a:gd name="connsiteX22" fmla="*/ 0 w 21736"/>
              <a:gd name="connsiteY22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0770 w 21736"/>
              <a:gd name="connsiteY12" fmla="*/ 22015 h 22427"/>
              <a:gd name="connsiteX13" fmla="*/ 9516 w 21736"/>
              <a:gd name="connsiteY13" fmla="*/ 21788 h 22427"/>
              <a:gd name="connsiteX14" fmla="*/ 8314 w 21736"/>
              <a:gd name="connsiteY14" fmla="*/ 21525 h 22427"/>
              <a:gd name="connsiteX15" fmla="*/ 7181 w 21736"/>
              <a:gd name="connsiteY15" fmla="*/ 21446 h 22427"/>
              <a:gd name="connsiteX16" fmla="*/ 4430 w 21736"/>
              <a:gd name="connsiteY16" fmla="*/ 22408 h 22427"/>
              <a:gd name="connsiteX17" fmla="*/ 3216 w 21736"/>
              <a:gd name="connsiteY17" fmla="*/ 22091 h 22427"/>
              <a:gd name="connsiteX18" fmla="*/ 2238 w 21736"/>
              <a:gd name="connsiteY18" fmla="*/ 22059 h 22427"/>
              <a:gd name="connsiteX19" fmla="*/ 1465 w 21736"/>
              <a:gd name="connsiteY19" fmla="*/ 21498 h 22427"/>
              <a:gd name="connsiteX20" fmla="*/ 638 w 21736"/>
              <a:gd name="connsiteY20" fmla="*/ 20433 h 22427"/>
              <a:gd name="connsiteX21" fmla="*/ 0 w 21736"/>
              <a:gd name="connsiteY21" fmla="*/ 20314 h 22427"/>
              <a:gd name="connsiteX22" fmla="*/ 0 w 21736"/>
              <a:gd name="connsiteY22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1337 w 21736"/>
              <a:gd name="connsiteY12" fmla="*/ 21997 h 22427"/>
              <a:gd name="connsiteX13" fmla="*/ 10770 w 21736"/>
              <a:gd name="connsiteY13" fmla="*/ 22015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1337 w 21736"/>
              <a:gd name="connsiteY12" fmla="*/ 21997 h 22427"/>
              <a:gd name="connsiteX13" fmla="*/ 10770 w 21736"/>
              <a:gd name="connsiteY13" fmla="*/ 22015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1337 w 21736"/>
              <a:gd name="connsiteY12" fmla="*/ 21997 h 22427"/>
              <a:gd name="connsiteX13" fmla="*/ 10770 w 21736"/>
              <a:gd name="connsiteY13" fmla="*/ 22015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1337 w 21736"/>
              <a:gd name="connsiteY12" fmla="*/ 21997 h 22427"/>
              <a:gd name="connsiteX13" fmla="*/ 10770 w 21736"/>
              <a:gd name="connsiteY13" fmla="*/ 22015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1271 w 21736"/>
              <a:gd name="connsiteY12" fmla="*/ 22010 h 22427"/>
              <a:gd name="connsiteX13" fmla="*/ 10770 w 21736"/>
              <a:gd name="connsiteY13" fmla="*/ 22015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70 w 21736"/>
              <a:gd name="connsiteY13" fmla="*/ 22015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247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247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247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638 w 21736"/>
              <a:gd name="connsiteY21" fmla="*/ 20486 h 22427"/>
              <a:gd name="connsiteX22" fmla="*/ 0 w 21736"/>
              <a:gd name="connsiteY22" fmla="*/ 20247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638 w 21736"/>
              <a:gd name="connsiteY21" fmla="*/ 20486 h 22427"/>
              <a:gd name="connsiteX22" fmla="*/ 0 w 21736"/>
              <a:gd name="connsiteY22" fmla="*/ 20247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638 w 21736"/>
              <a:gd name="connsiteY21" fmla="*/ 20486 h 22427"/>
              <a:gd name="connsiteX22" fmla="*/ 0 w 21736"/>
              <a:gd name="connsiteY22" fmla="*/ 20247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638 w 21736"/>
              <a:gd name="connsiteY21" fmla="*/ 20486 h 22427"/>
              <a:gd name="connsiteX22" fmla="*/ 346 w 21736"/>
              <a:gd name="connsiteY22" fmla="*/ 20334 h 22427"/>
              <a:gd name="connsiteX23" fmla="*/ 0 w 21736"/>
              <a:gd name="connsiteY23" fmla="*/ 20247 h 22427"/>
              <a:gd name="connsiteX24" fmla="*/ 0 w 21736"/>
              <a:gd name="connsiteY24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880 w 21736"/>
              <a:gd name="connsiteY21" fmla="*/ 20646 h 22427"/>
              <a:gd name="connsiteX22" fmla="*/ 346 w 21736"/>
              <a:gd name="connsiteY22" fmla="*/ 20334 h 22427"/>
              <a:gd name="connsiteX23" fmla="*/ 0 w 21736"/>
              <a:gd name="connsiteY23" fmla="*/ 20247 h 22427"/>
              <a:gd name="connsiteX24" fmla="*/ 0 w 21736"/>
              <a:gd name="connsiteY24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880 w 21736"/>
              <a:gd name="connsiteY21" fmla="*/ 20646 h 22427"/>
              <a:gd name="connsiteX22" fmla="*/ 346 w 21736"/>
              <a:gd name="connsiteY22" fmla="*/ 20334 h 22427"/>
              <a:gd name="connsiteX23" fmla="*/ 0 w 21736"/>
              <a:gd name="connsiteY23" fmla="*/ 20247 h 22427"/>
              <a:gd name="connsiteX24" fmla="*/ 0 w 21736"/>
              <a:gd name="connsiteY24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880 w 21736"/>
              <a:gd name="connsiteY21" fmla="*/ 20646 h 22427"/>
              <a:gd name="connsiteX22" fmla="*/ 346 w 21736"/>
              <a:gd name="connsiteY22" fmla="*/ 20334 h 22427"/>
              <a:gd name="connsiteX23" fmla="*/ 0 w 21736"/>
              <a:gd name="connsiteY23" fmla="*/ 20247 h 22427"/>
              <a:gd name="connsiteX24" fmla="*/ 0 w 21736"/>
              <a:gd name="connsiteY24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880 w 21736"/>
              <a:gd name="connsiteY21" fmla="*/ 20646 h 22427"/>
              <a:gd name="connsiteX22" fmla="*/ 346 w 21736"/>
              <a:gd name="connsiteY22" fmla="*/ 20334 h 22427"/>
              <a:gd name="connsiteX23" fmla="*/ 0 w 21736"/>
              <a:gd name="connsiteY23" fmla="*/ 20288 h 22427"/>
              <a:gd name="connsiteX24" fmla="*/ 0 w 21736"/>
              <a:gd name="connsiteY24" fmla="*/ 62 h 22427"/>
              <a:gd name="connsiteX0" fmla="*/ 0 w 21751"/>
              <a:gd name="connsiteY0" fmla="*/ 62 h 22427"/>
              <a:gd name="connsiteX1" fmla="*/ 21747 w 21751"/>
              <a:gd name="connsiteY1" fmla="*/ 0 h 22427"/>
              <a:gd name="connsiteX2" fmla="*/ 21736 w 21751"/>
              <a:gd name="connsiteY2" fmla="*/ 21826 h 22427"/>
              <a:gd name="connsiteX3" fmla="*/ 21074 w 21751"/>
              <a:gd name="connsiteY3" fmla="*/ 22008 h 22427"/>
              <a:gd name="connsiteX4" fmla="*/ 20165 w 21751"/>
              <a:gd name="connsiteY4" fmla="*/ 21966 h 22427"/>
              <a:gd name="connsiteX5" fmla="*/ 19025 w 21751"/>
              <a:gd name="connsiteY5" fmla="*/ 21676 h 22427"/>
              <a:gd name="connsiteX6" fmla="*/ 17880 w 21751"/>
              <a:gd name="connsiteY6" fmla="*/ 21472 h 22427"/>
              <a:gd name="connsiteX7" fmla="*/ 16197 w 21751"/>
              <a:gd name="connsiteY7" fmla="*/ 21294 h 22427"/>
              <a:gd name="connsiteX8" fmla="*/ 15455 w 21751"/>
              <a:gd name="connsiteY8" fmla="*/ 21132 h 22427"/>
              <a:gd name="connsiteX9" fmla="*/ 14527 w 21751"/>
              <a:gd name="connsiteY9" fmla="*/ 21061 h 22427"/>
              <a:gd name="connsiteX10" fmla="*/ 13403 w 21751"/>
              <a:gd name="connsiteY10" fmla="*/ 21208 h 22427"/>
              <a:gd name="connsiteX11" fmla="*/ 12065 w 21751"/>
              <a:gd name="connsiteY11" fmla="*/ 21833 h 22427"/>
              <a:gd name="connsiteX12" fmla="*/ 11271 w 21751"/>
              <a:gd name="connsiteY12" fmla="*/ 22010 h 22427"/>
              <a:gd name="connsiteX13" fmla="*/ 10715 w 21751"/>
              <a:gd name="connsiteY13" fmla="*/ 21962 h 22427"/>
              <a:gd name="connsiteX14" fmla="*/ 9516 w 21751"/>
              <a:gd name="connsiteY14" fmla="*/ 21788 h 22427"/>
              <a:gd name="connsiteX15" fmla="*/ 8314 w 21751"/>
              <a:gd name="connsiteY15" fmla="*/ 21525 h 22427"/>
              <a:gd name="connsiteX16" fmla="*/ 7181 w 21751"/>
              <a:gd name="connsiteY16" fmla="*/ 21446 h 22427"/>
              <a:gd name="connsiteX17" fmla="*/ 4430 w 21751"/>
              <a:gd name="connsiteY17" fmla="*/ 22408 h 22427"/>
              <a:gd name="connsiteX18" fmla="*/ 3458 w 21751"/>
              <a:gd name="connsiteY18" fmla="*/ 22131 h 22427"/>
              <a:gd name="connsiteX19" fmla="*/ 2194 w 21751"/>
              <a:gd name="connsiteY19" fmla="*/ 21979 h 22427"/>
              <a:gd name="connsiteX20" fmla="*/ 1465 w 21751"/>
              <a:gd name="connsiteY20" fmla="*/ 21498 h 22427"/>
              <a:gd name="connsiteX21" fmla="*/ 880 w 21751"/>
              <a:gd name="connsiteY21" fmla="*/ 20646 h 22427"/>
              <a:gd name="connsiteX22" fmla="*/ 346 w 21751"/>
              <a:gd name="connsiteY22" fmla="*/ 20334 h 22427"/>
              <a:gd name="connsiteX23" fmla="*/ 0 w 21751"/>
              <a:gd name="connsiteY23" fmla="*/ 20288 h 22427"/>
              <a:gd name="connsiteX24" fmla="*/ 0 w 21751"/>
              <a:gd name="connsiteY24" fmla="*/ 62 h 22427"/>
              <a:gd name="connsiteX0" fmla="*/ 0 w 21751"/>
              <a:gd name="connsiteY0" fmla="*/ 62 h 22427"/>
              <a:gd name="connsiteX1" fmla="*/ 21747 w 21751"/>
              <a:gd name="connsiteY1" fmla="*/ 0 h 22427"/>
              <a:gd name="connsiteX2" fmla="*/ 21736 w 21751"/>
              <a:gd name="connsiteY2" fmla="*/ 21769 h 22427"/>
              <a:gd name="connsiteX3" fmla="*/ 21074 w 21751"/>
              <a:gd name="connsiteY3" fmla="*/ 22008 h 22427"/>
              <a:gd name="connsiteX4" fmla="*/ 20165 w 21751"/>
              <a:gd name="connsiteY4" fmla="*/ 21966 h 22427"/>
              <a:gd name="connsiteX5" fmla="*/ 19025 w 21751"/>
              <a:gd name="connsiteY5" fmla="*/ 21676 h 22427"/>
              <a:gd name="connsiteX6" fmla="*/ 17880 w 21751"/>
              <a:gd name="connsiteY6" fmla="*/ 21472 h 22427"/>
              <a:gd name="connsiteX7" fmla="*/ 16197 w 21751"/>
              <a:gd name="connsiteY7" fmla="*/ 21294 h 22427"/>
              <a:gd name="connsiteX8" fmla="*/ 15455 w 21751"/>
              <a:gd name="connsiteY8" fmla="*/ 21132 h 22427"/>
              <a:gd name="connsiteX9" fmla="*/ 14527 w 21751"/>
              <a:gd name="connsiteY9" fmla="*/ 21061 h 22427"/>
              <a:gd name="connsiteX10" fmla="*/ 13403 w 21751"/>
              <a:gd name="connsiteY10" fmla="*/ 21208 h 22427"/>
              <a:gd name="connsiteX11" fmla="*/ 12065 w 21751"/>
              <a:gd name="connsiteY11" fmla="*/ 21833 h 22427"/>
              <a:gd name="connsiteX12" fmla="*/ 11271 w 21751"/>
              <a:gd name="connsiteY12" fmla="*/ 22010 h 22427"/>
              <a:gd name="connsiteX13" fmla="*/ 10715 w 21751"/>
              <a:gd name="connsiteY13" fmla="*/ 21962 h 22427"/>
              <a:gd name="connsiteX14" fmla="*/ 9516 w 21751"/>
              <a:gd name="connsiteY14" fmla="*/ 21788 h 22427"/>
              <a:gd name="connsiteX15" fmla="*/ 8314 w 21751"/>
              <a:gd name="connsiteY15" fmla="*/ 21525 h 22427"/>
              <a:gd name="connsiteX16" fmla="*/ 7181 w 21751"/>
              <a:gd name="connsiteY16" fmla="*/ 21446 h 22427"/>
              <a:gd name="connsiteX17" fmla="*/ 4430 w 21751"/>
              <a:gd name="connsiteY17" fmla="*/ 22408 h 22427"/>
              <a:gd name="connsiteX18" fmla="*/ 3458 w 21751"/>
              <a:gd name="connsiteY18" fmla="*/ 22131 h 22427"/>
              <a:gd name="connsiteX19" fmla="*/ 2194 w 21751"/>
              <a:gd name="connsiteY19" fmla="*/ 21979 h 22427"/>
              <a:gd name="connsiteX20" fmla="*/ 1465 w 21751"/>
              <a:gd name="connsiteY20" fmla="*/ 21498 h 22427"/>
              <a:gd name="connsiteX21" fmla="*/ 880 w 21751"/>
              <a:gd name="connsiteY21" fmla="*/ 20646 h 22427"/>
              <a:gd name="connsiteX22" fmla="*/ 346 w 21751"/>
              <a:gd name="connsiteY22" fmla="*/ 20334 h 22427"/>
              <a:gd name="connsiteX23" fmla="*/ 0 w 21751"/>
              <a:gd name="connsiteY23" fmla="*/ 20288 h 22427"/>
              <a:gd name="connsiteX24" fmla="*/ 0 w 21751"/>
              <a:gd name="connsiteY24" fmla="*/ 62 h 22427"/>
              <a:gd name="connsiteX0" fmla="*/ 0 w 21751"/>
              <a:gd name="connsiteY0" fmla="*/ 62 h 22427"/>
              <a:gd name="connsiteX1" fmla="*/ 21747 w 21751"/>
              <a:gd name="connsiteY1" fmla="*/ 0 h 22427"/>
              <a:gd name="connsiteX2" fmla="*/ 21736 w 21751"/>
              <a:gd name="connsiteY2" fmla="*/ 21834 h 22427"/>
              <a:gd name="connsiteX3" fmla="*/ 21074 w 21751"/>
              <a:gd name="connsiteY3" fmla="*/ 22008 h 22427"/>
              <a:gd name="connsiteX4" fmla="*/ 20165 w 21751"/>
              <a:gd name="connsiteY4" fmla="*/ 21966 h 22427"/>
              <a:gd name="connsiteX5" fmla="*/ 19025 w 21751"/>
              <a:gd name="connsiteY5" fmla="*/ 21676 h 22427"/>
              <a:gd name="connsiteX6" fmla="*/ 17880 w 21751"/>
              <a:gd name="connsiteY6" fmla="*/ 21472 h 22427"/>
              <a:gd name="connsiteX7" fmla="*/ 16197 w 21751"/>
              <a:gd name="connsiteY7" fmla="*/ 21294 h 22427"/>
              <a:gd name="connsiteX8" fmla="*/ 15455 w 21751"/>
              <a:gd name="connsiteY8" fmla="*/ 21132 h 22427"/>
              <a:gd name="connsiteX9" fmla="*/ 14527 w 21751"/>
              <a:gd name="connsiteY9" fmla="*/ 21061 h 22427"/>
              <a:gd name="connsiteX10" fmla="*/ 13403 w 21751"/>
              <a:gd name="connsiteY10" fmla="*/ 21208 h 22427"/>
              <a:gd name="connsiteX11" fmla="*/ 12065 w 21751"/>
              <a:gd name="connsiteY11" fmla="*/ 21833 h 22427"/>
              <a:gd name="connsiteX12" fmla="*/ 11271 w 21751"/>
              <a:gd name="connsiteY12" fmla="*/ 22010 h 22427"/>
              <a:gd name="connsiteX13" fmla="*/ 10715 w 21751"/>
              <a:gd name="connsiteY13" fmla="*/ 21962 h 22427"/>
              <a:gd name="connsiteX14" fmla="*/ 9516 w 21751"/>
              <a:gd name="connsiteY14" fmla="*/ 21788 h 22427"/>
              <a:gd name="connsiteX15" fmla="*/ 8314 w 21751"/>
              <a:gd name="connsiteY15" fmla="*/ 21525 h 22427"/>
              <a:gd name="connsiteX16" fmla="*/ 7181 w 21751"/>
              <a:gd name="connsiteY16" fmla="*/ 21446 h 22427"/>
              <a:gd name="connsiteX17" fmla="*/ 4430 w 21751"/>
              <a:gd name="connsiteY17" fmla="*/ 22408 h 22427"/>
              <a:gd name="connsiteX18" fmla="*/ 3458 w 21751"/>
              <a:gd name="connsiteY18" fmla="*/ 22131 h 22427"/>
              <a:gd name="connsiteX19" fmla="*/ 2194 w 21751"/>
              <a:gd name="connsiteY19" fmla="*/ 21979 h 22427"/>
              <a:gd name="connsiteX20" fmla="*/ 1465 w 21751"/>
              <a:gd name="connsiteY20" fmla="*/ 21498 h 22427"/>
              <a:gd name="connsiteX21" fmla="*/ 880 w 21751"/>
              <a:gd name="connsiteY21" fmla="*/ 20646 h 22427"/>
              <a:gd name="connsiteX22" fmla="*/ 346 w 21751"/>
              <a:gd name="connsiteY22" fmla="*/ 20334 h 22427"/>
              <a:gd name="connsiteX23" fmla="*/ 0 w 21751"/>
              <a:gd name="connsiteY23" fmla="*/ 20288 h 22427"/>
              <a:gd name="connsiteX24" fmla="*/ 0 w 21751"/>
              <a:gd name="connsiteY24" fmla="*/ 62 h 224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1751" h="22427">
                <a:moveTo>
                  <a:pt x="0" y="62"/>
                </a:moveTo>
                <a:lnTo>
                  <a:pt x="21747" y="0"/>
                </a:lnTo>
                <a:cubicBezTo>
                  <a:pt x="21767" y="7275"/>
                  <a:pt x="21716" y="14559"/>
                  <a:pt x="21736" y="21834"/>
                </a:cubicBezTo>
                <a:lnTo>
                  <a:pt x="21074" y="22008"/>
                </a:lnTo>
                <a:cubicBezTo>
                  <a:pt x="20818" y="22036"/>
                  <a:pt x="20495" y="22013"/>
                  <a:pt x="20165" y="21966"/>
                </a:cubicBezTo>
                <a:cubicBezTo>
                  <a:pt x="19785" y="21893"/>
                  <a:pt x="19405" y="21749"/>
                  <a:pt x="19025" y="21676"/>
                </a:cubicBezTo>
                <a:lnTo>
                  <a:pt x="17880" y="21472"/>
                </a:lnTo>
                <a:cubicBezTo>
                  <a:pt x="17198" y="21448"/>
                  <a:pt x="17109" y="21477"/>
                  <a:pt x="16197" y="21294"/>
                </a:cubicBezTo>
                <a:cubicBezTo>
                  <a:pt x="15771" y="21238"/>
                  <a:pt x="15720" y="21175"/>
                  <a:pt x="15455" y="21132"/>
                </a:cubicBezTo>
                <a:cubicBezTo>
                  <a:pt x="15190" y="21089"/>
                  <a:pt x="14869" y="21057"/>
                  <a:pt x="14527" y="21061"/>
                </a:cubicBezTo>
                <a:cubicBezTo>
                  <a:pt x="13662" y="21087"/>
                  <a:pt x="14001" y="21073"/>
                  <a:pt x="13403" y="21208"/>
                </a:cubicBezTo>
                <a:cubicBezTo>
                  <a:pt x="13068" y="21281"/>
                  <a:pt x="12400" y="21760"/>
                  <a:pt x="12065" y="21833"/>
                </a:cubicBezTo>
                <a:cubicBezTo>
                  <a:pt x="11721" y="21965"/>
                  <a:pt x="11454" y="21993"/>
                  <a:pt x="11271" y="22010"/>
                </a:cubicBezTo>
                <a:cubicBezTo>
                  <a:pt x="11088" y="22027"/>
                  <a:pt x="11018" y="21997"/>
                  <a:pt x="10715" y="21962"/>
                </a:cubicBezTo>
                <a:cubicBezTo>
                  <a:pt x="10316" y="21936"/>
                  <a:pt x="10027" y="21866"/>
                  <a:pt x="9516" y="21788"/>
                </a:cubicBezTo>
                <a:cubicBezTo>
                  <a:pt x="9006" y="21710"/>
                  <a:pt x="8696" y="21577"/>
                  <a:pt x="8314" y="21525"/>
                </a:cubicBezTo>
                <a:cubicBezTo>
                  <a:pt x="7932" y="21473"/>
                  <a:pt x="7747" y="21337"/>
                  <a:pt x="7181" y="21446"/>
                </a:cubicBezTo>
                <a:cubicBezTo>
                  <a:pt x="6108" y="21446"/>
                  <a:pt x="5648" y="22587"/>
                  <a:pt x="4430" y="22408"/>
                </a:cubicBezTo>
                <a:lnTo>
                  <a:pt x="3458" y="22131"/>
                </a:lnTo>
                <a:lnTo>
                  <a:pt x="2194" y="21979"/>
                </a:lnTo>
                <a:cubicBezTo>
                  <a:pt x="1709" y="21802"/>
                  <a:pt x="1714" y="21737"/>
                  <a:pt x="1465" y="21498"/>
                </a:cubicBezTo>
                <a:cubicBezTo>
                  <a:pt x="1216" y="21259"/>
                  <a:pt x="1068" y="20835"/>
                  <a:pt x="880" y="20646"/>
                </a:cubicBezTo>
                <a:cubicBezTo>
                  <a:pt x="693" y="20452"/>
                  <a:pt x="493" y="20401"/>
                  <a:pt x="346" y="20334"/>
                </a:cubicBezTo>
                <a:lnTo>
                  <a:pt x="0" y="20288"/>
                </a:lnTo>
                <a:lnTo>
                  <a:pt x="0" y="62"/>
                </a:lnTo>
                <a:close/>
              </a:path>
            </a:pathLst>
          </a:custGeom>
        </p:spPr>
        <p:txBody>
          <a:bodyPr/>
          <a:lstStyle/>
          <a:p>
            <a:r>
              <a:rPr lang="da-DK"/>
              <a:t>Klik på ikonet for at tilføje et billede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AA827F49-2543-4B47-9154-FBD937A47EF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30497" y="1264024"/>
            <a:ext cx="4494129" cy="609600"/>
          </a:xfrm>
        </p:spPr>
        <p:txBody>
          <a:bodyPr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/>
              <a:t>Skriv titel</a:t>
            </a:r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FA533A8C-0106-46EA-8AAF-56869AE658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930496" y="1990165"/>
            <a:ext cx="4494130" cy="3774141"/>
          </a:xfrm>
        </p:spPr>
        <p:txBody>
          <a:bodyPr tIns="36000">
            <a:noAutofit/>
          </a:bodyPr>
          <a:lstStyle>
            <a:lvl1pPr marL="0" indent="0">
              <a:buFontTx/>
              <a:buNone/>
              <a:defRPr sz="2000">
                <a:latin typeface="K2D Medium" panose="00000600000000000000" pitchFamily="2" charset="-34"/>
                <a:cs typeface="K2D Medium" panose="00000600000000000000" pitchFamily="2" charset="-34"/>
              </a:defRPr>
            </a:lvl1pPr>
            <a:lvl2pPr marL="226345" indent="0">
              <a:buFontTx/>
              <a:buNone/>
              <a:defRPr/>
            </a:lvl2pPr>
            <a:lvl3pPr marL="452690" indent="0">
              <a:buFontTx/>
              <a:buNone/>
              <a:defRPr/>
            </a:lvl3pPr>
            <a:lvl4pPr marL="679035" indent="0">
              <a:buFontTx/>
              <a:buNone/>
              <a:defRPr/>
            </a:lvl4pPr>
            <a:lvl5pPr marL="905380" indent="0">
              <a:buFontTx/>
              <a:buNone/>
              <a:defRPr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42641886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_Typ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919825" y="2169459"/>
            <a:ext cx="8470269" cy="674541"/>
          </a:xfrm>
        </p:spPr>
        <p:txBody>
          <a:bodyPr tIns="46800"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/>
              <a:t>Skriv titel</a:t>
            </a:r>
          </a:p>
        </p:txBody>
      </p:sp>
      <p:sp>
        <p:nvSpPr>
          <p:cNvPr id="7" name="Pladsholder til tekst 4">
            <a:extLst>
              <a:ext uri="{FF2B5EF4-FFF2-40B4-BE49-F238E27FC236}">
                <a16:creationId xmlns:a16="http://schemas.microsoft.com/office/drawing/2014/main" id="{059D1E83-42E7-47EB-A58D-5512AA4ECC9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19826" y="3056965"/>
            <a:ext cx="8470268" cy="2958353"/>
          </a:xfrm>
        </p:spPr>
        <p:txBody>
          <a:bodyPr tIns="36000">
            <a:noAutofit/>
          </a:bodyPr>
          <a:lstStyle>
            <a:lvl1pPr marL="0" indent="0">
              <a:buFontTx/>
              <a:buNone/>
              <a:defRPr sz="2000">
                <a:latin typeface="K2D Medium" panose="00000600000000000000" pitchFamily="2" charset="-34"/>
                <a:cs typeface="K2D Medium" panose="00000600000000000000" pitchFamily="2" charset="-34"/>
              </a:defRPr>
            </a:lvl1pPr>
            <a:lvl2pPr marL="226345" indent="0">
              <a:buFontTx/>
              <a:buNone/>
              <a:defRPr/>
            </a:lvl2pPr>
            <a:lvl3pPr marL="452690" indent="0">
              <a:buFontTx/>
              <a:buNone/>
              <a:defRPr/>
            </a:lvl3pPr>
            <a:lvl4pPr marL="679035" indent="0">
              <a:buFontTx/>
              <a:buNone/>
              <a:defRPr/>
            </a:lvl4pPr>
            <a:lvl5pPr marL="905380" indent="0">
              <a:buFontTx/>
              <a:buNone/>
              <a:defRPr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29151028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_Typ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AA827F49-2543-4B47-9154-FBD937A47EF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40686" y="1272988"/>
            <a:ext cx="5584232" cy="645459"/>
          </a:xfrm>
        </p:spPr>
        <p:txBody>
          <a:bodyPr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/>
              <a:t>Skriv titel</a:t>
            </a:r>
          </a:p>
        </p:txBody>
      </p:sp>
      <p:sp>
        <p:nvSpPr>
          <p:cNvPr id="7" name="Pladsholder til tekst 4">
            <a:extLst>
              <a:ext uri="{FF2B5EF4-FFF2-40B4-BE49-F238E27FC236}">
                <a16:creationId xmlns:a16="http://schemas.microsoft.com/office/drawing/2014/main" id="{FA533A8C-0106-46EA-8AAF-56869AE658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40686" y="1990165"/>
            <a:ext cx="5584232" cy="4177554"/>
          </a:xfrm>
        </p:spPr>
        <p:txBody>
          <a:bodyPr tIns="36000">
            <a:noAutofit/>
          </a:bodyPr>
          <a:lstStyle>
            <a:lvl1pPr marL="0" indent="0">
              <a:buFontTx/>
              <a:buNone/>
              <a:defRPr sz="2000">
                <a:latin typeface="K2D Medium" panose="00000600000000000000" pitchFamily="2" charset="-34"/>
                <a:cs typeface="K2D Medium" panose="00000600000000000000" pitchFamily="2" charset="-34"/>
              </a:defRPr>
            </a:lvl1pPr>
            <a:lvl2pPr marL="226345" indent="0">
              <a:buFontTx/>
              <a:buNone/>
              <a:defRPr/>
            </a:lvl2pPr>
            <a:lvl3pPr marL="452690" indent="0">
              <a:buFontTx/>
              <a:buNone/>
              <a:defRPr/>
            </a:lvl3pPr>
            <a:lvl4pPr marL="679035" indent="0">
              <a:buFontTx/>
              <a:buNone/>
              <a:defRPr/>
            </a:lvl4pPr>
            <a:lvl5pPr marL="905380" indent="0">
              <a:buFontTx/>
              <a:buNone/>
              <a:defRPr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22149204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_Typ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billede 6">
            <a:extLst>
              <a:ext uri="{FF2B5EF4-FFF2-40B4-BE49-F238E27FC236}">
                <a16:creationId xmlns:a16="http://schemas.microsoft.com/office/drawing/2014/main" id="{0D5F5DBE-19F4-4E1B-BB7A-841203137F5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491974" y="0"/>
            <a:ext cx="4700026" cy="5343348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2"/>
              <a:gd name="connsiteX1" fmla="*/ 10000 w 10000"/>
              <a:gd name="connsiteY1" fmla="*/ 0 h 10002"/>
              <a:gd name="connsiteX2" fmla="*/ 10000 w 10000"/>
              <a:gd name="connsiteY2" fmla="*/ 10000 h 10002"/>
              <a:gd name="connsiteX3" fmla="*/ 8398 w 10000"/>
              <a:gd name="connsiteY3" fmla="*/ 10002 h 10002"/>
              <a:gd name="connsiteX4" fmla="*/ 0 w 10000"/>
              <a:gd name="connsiteY4" fmla="*/ 10000 h 10002"/>
              <a:gd name="connsiteX5" fmla="*/ 0 w 10000"/>
              <a:gd name="connsiteY5" fmla="*/ 0 h 10002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8445 w 10000"/>
              <a:gd name="connsiteY3" fmla="*/ 9268 h 10000"/>
              <a:gd name="connsiteX4" fmla="*/ 0 w 10000"/>
              <a:gd name="connsiteY4" fmla="*/ 10000 h 10000"/>
              <a:gd name="connsiteX5" fmla="*/ 0 w 10000"/>
              <a:gd name="connsiteY5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8945 w 10000"/>
              <a:gd name="connsiteY3" fmla="*/ 9597 h 10000"/>
              <a:gd name="connsiteX4" fmla="*/ 8445 w 10000"/>
              <a:gd name="connsiteY4" fmla="*/ 9268 h 10000"/>
              <a:gd name="connsiteX5" fmla="*/ 0 w 10000"/>
              <a:gd name="connsiteY5" fmla="*/ 10000 h 10000"/>
              <a:gd name="connsiteX6" fmla="*/ 0 w 10000"/>
              <a:gd name="connsiteY6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8945 w 10008"/>
              <a:gd name="connsiteY3" fmla="*/ 9597 h 10000"/>
              <a:gd name="connsiteX4" fmla="*/ 8445 w 10008"/>
              <a:gd name="connsiteY4" fmla="*/ 9268 h 10000"/>
              <a:gd name="connsiteX5" fmla="*/ 0 w 10008"/>
              <a:gd name="connsiteY5" fmla="*/ 10000 h 10000"/>
              <a:gd name="connsiteX6" fmla="*/ 0 w 10008"/>
              <a:gd name="connsiteY6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8945 w 10008"/>
              <a:gd name="connsiteY3" fmla="*/ 9597 h 10000"/>
              <a:gd name="connsiteX4" fmla="*/ 8445 w 10008"/>
              <a:gd name="connsiteY4" fmla="*/ 9268 h 10000"/>
              <a:gd name="connsiteX5" fmla="*/ 0 w 10008"/>
              <a:gd name="connsiteY5" fmla="*/ 10000 h 10000"/>
              <a:gd name="connsiteX6" fmla="*/ 0 w 10008"/>
              <a:gd name="connsiteY6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0 w 10008"/>
              <a:gd name="connsiteY5" fmla="*/ 10000 h 10000"/>
              <a:gd name="connsiteX6" fmla="*/ 0 w 10008"/>
              <a:gd name="connsiteY6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6984 w 10008"/>
              <a:gd name="connsiteY5" fmla="*/ 9385 h 10000"/>
              <a:gd name="connsiteX6" fmla="*/ 0 w 10008"/>
              <a:gd name="connsiteY6" fmla="*/ 10000 h 10000"/>
              <a:gd name="connsiteX7" fmla="*/ 0 w 10008"/>
              <a:gd name="connsiteY7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7117 w 10008"/>
              <a:gd name="connsiteY5" fmla="*/ 9934 h 10000"/>
              <a:gd name="connsiteX6" fmla="*/ 0 w 10008"/>
              <a:gd name="connsiteY6" fmla="*/ 10000 h 10000"/>
              <a:gd name="connsiteX7" fmla="*/ 0 w 10008"/>
              <a:gd name="connsiteY7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7117 w 10008"/>
              <a:gd name="connsiteY5" fmla="*/ 9934 h 10000"/>
              <a:gd name="connsiteX6" fmla="*/ 5921 w 10008"/>
              <a:gd name="connsiteY6" fmla="*/ 9927 h 10000"/>
              <a:gd name="connsiteX7" fmla="*/ 0 w 10008"/>
              <a:gd name="connsiteY7" fmla="*/ 10000 h 10000"/>
              <a:gd name="connsiteX8" fmla="*/ 0 w 10008"/>
              <a:gd name="connsiteY8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7117 w 10008"/>
              <a:gd name="connsiteY5" fmla="*/ 9934 h 10000"/>
              <a:gd name="connsiteX6" fmla="*/ 5937 w 10008"/>
              <a:gd name="connsiteY6" fmla="*/ 9467 h 10000"/>
              <a:gd name="connsiteX7" fmla="*/ 0 w 10008"/>
              <a:gd name="connsiteY7" fmla="*/ 10000 h 10000"/>
              <a:gd name="connsiteX8" fmla="*/ 0 w 10008"/>
              <a:gd name="connsiteY8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7117 w 10008"/>
              <a:gd name="connsiteY5" fmla="*/ 9934 h 10000"/>
              <a:gd name="connsiteX6" fmla="*/ 5937 w 10008"/>
              <a:gd name="connsiteY6" fmla="*/ 9467 h 10000"/>
              <a:gd name="connsiteX7" fmla="*/ 4468 w 10008"/>
              <a:gd name="connsiteY7" fmla="*/ 9529 h 10000"/>
              <a:gd name="connsiteX8" fmla="*/ 0 w 10008"/>
              <a:gd name="connsiteY8" fmla="*/ 10000 h 10000"/>
              <a:gd name="connsiteX9" fmla="*/ 0 w 10008"/>
              <a:gd name="connsiteY9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7117 w 10008"/>
              <a:gd name="connsiteY5" fmla="*/ 9934 h 10000"/>
              <a:gd name="connsiteX6" fmla="*/ 5937 w 10008"/>
              <a:gd name="connsiteY6" fmla="*/ 9467 h 10000"/>
              <a:gd name="connsiteX7" fmla="*/ 4468 w 10008"/>
              <a:gd name="connsiteY7" fmla="*/ 9529 h 10000"/>
              <a:gd name="connsiteX8" fmla="*/ 0 w 10008"/>
              <a:gd name="connsiteY8" fmla="*/ 10000 h 10000"/>
              <a:gd name="connsiteX9" fmla="*/ 0 w 10008"/>
              <a:gd name="connsiteY9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7117 w 10008"/>
              <a:gd name="connsiteY5" fmla="*/ 9934 h 10000"/>
              <a:gd name="connsiteX6" fmla="*/ 5937 w 10008"/>
              <a:gd name="connsiteY6" fmla="*/ 9467 h 10000"/>
              <a:gd name="connsiteX7" fmla="*/ 4468 w 10008"/>
              <a:gd name="connsiteY7" fmla="*/ 9529 h 10000"/>
              <a:gd name="connsiteX8" fmla="*/ 3226 w 10008"/>
              <a:gd name="connsiteY8" fmla="*/ 9858 h 10000"/>
              <a:gd name="connsiteX9" fmla="*/ 0 w 10008"/>
              <a:gd name="connsiteY9" fmla="*/ 10000 h 10000"/>
              <a:gd name="connsiteX10" fmla="*/ 0 w 10008"/>
              <a:gd name="connsiteY10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7117 w 10008"/>
              <a:gd name="connsiteY5" fmla="*/ 9934 h 10000"/>
              <a:gd name="connsiteX6" fmla="*/ 5937 w 10008"/>
              <a:gd name="connsiteY6" fmla="*/ 9467 h 10000"/>
              <a:gd name="connsiteX7" fmla="*/ 4468 w 10008"/>
              <a:gd name="connsiteY7" fmla="*/ 9529 h 10000"/>
              <a:gd name="connsiteX8" fmla="*/ 3226 w 10008"/>
              <a:gd name="connsiteY8" fmla="*/ 9858 h 10000"/>
              <a:gd name="connsiteX9" fmla="*/ 0 w 10008"/>
              <a:gd name="connsiteY9" fmla="*/ 10000 h 10000"/>
              <a:gd name="connsiteX10" fmla="*/ 0 w 10008"/>
              <a:gd name="connsiteY10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7117 w 10008"/>
              <a:gd name="connsiteY5" fmla="*/ 9934 h 10000"/>
              <a:gd name="connsiteX6" fmla="*/ 5937 w 10008"/>
              <a:gd name="connsiteY6" fmla="*/ 9467 h 10000"/>
              <a:gd name="connsiteX7" fmla="*/ 4468 w 10008"/>
              <a:gd name="connsiteY7" fmla="*/ 9529 h 10000"/>
              <a:gd name="connsiteX8" fmla="*/ 3226 w 10008"/>
              <a:gd name="connsiteY8" fmla="*/ 9858 h 10000"/>
              <a:gd name="connsiteX9" fmla="*/ 2241 w 10008"/>
              <a:gd name="connsiteY9" fmla="*/ 9899 h 10000"/>
              <a:gd name="connsiteX10" fmla="*/ 0 w 10008"/>
              <a:gd name="connsiteY10" fmla="*/ 10000 h 10000"/>
              <a:gd name="connsiteX11" fmla="*/ 0 w 10008"/>
              <a:gd name="connsiteY11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7117 w 10008"/>
              <a:gd name="connsiteY5" fmla="*/ 9934 h 10000"/>
              <a:gd name="connsiteX6" fmla="*/ 5937 w 10008"/>
              <a:gd name="connsiteY6" fmla="*/ 9467 h 10000"/>
              <a:gd name="connsiteX7" fmla="*/ 4468 w 10008"/>
              <a:gd name="connsiteY7" fmla="*/ 9529 h 10000"/>
              <a:gd name="connsiteX8" fmla="*/ 3226 w 10008"/>
              <a:gd name="connsiteY8" fmla="*/ 9858 h 10000"/>
              <a:gd name="connsiteX9" fmla="*/ 2436 w 10008"/>
              <a:gd name="connsiteY9" fmla="*/ 9227 h 10000"/>
              <a:gd name="connsiteX10" fmla="*/ 0 w 10008"/>
              <a:gd name="connsiteY10" fmla="*/ 10000 h 10000"/>
              <a:gd name="connsiteX11" fmla="*/ 0 w 10008"/>
              <a:gd name="connsiteY11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7117 w 10008"/>
              <a:gd name="connsiteY5" fmla="*/ 9934 h 10000"/>
              <a:gd name="connsiteX6" fmla="*/ 5937 w 10008"/>
              <a:gd name="connsiteY6" fmla="*/ 9467 h 10000"/>
              <a:gd name="connsiteX7" fmla="*/ 4468 w 10008"/>
              <a:gd name="connsiteY7" fmla="*/ 9529 h 10000"/>
              <a:gd name="connsiteX8" fmla="*/ 3226 w 10008"/>
              <a:gd name="connsiteY8" fmla="*/ 9858 h 10000"/>
              <a:gd name="connsiteX9" fmla="*/ 2436 w 10008"/>
              <a:gd name="connsiteY9" fmla="*/ 9227 h 10000"/>
              <a:gd name="connsiteX10" fmla="*/ 1062 w 10008"/>
              <a:gd name="connsiteY10" fmla="*/ 8918 h 10000"/>
              <a:gd name="connsiteX11" fmla="*/ 0 w 10008"/>
              <a:gd name="connsiteY11" fmla="*/ 10000 h 10000"/>
              <a:gd name="connsiteX12" fmla="*/ 0 w 10008"/>
              <a:gd name="connsiteY12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7117 w 10008"/>
              <a:gd name="connsiteY5" fmla="*/ 9934 h 10000"/>
              <a:gd name="connsiteX6" fmla="*/ 5937 w 10008"/>
              <a:gd name="connsiteY6" fmla="*/ 9467 h 10000"/>
              <a:gd name="connsiteX7" fmla="*/ 4468 w 10008"/>
              <a:gd name="connsiteY7" fmla="*/ 9529 h 10000"/>
              <a:gd name="connsiteX8" fmla="*/ 3226 w 10008"/>
              <a:gd name="connsiteY8" fmla="*/ 9858 h 10000"/>
              <a:gd name="connsiteX9" fmla="*/ 2436 w 10008"/>
              <a:gd name="connsiteY9" fmla="*/ 9227 h 10000"/>
              <a:gd name="connsiteX10" fmla="*/ 1062 w 10008"/>
              <a:gd name="connsiteY10" fmla="*/ 8918 h 10000"/>
              <a:gd name="connsiteX11" fmla="*/ 0 w 10008"/>
              <a:gd name="connsiteY11" fmla="*/ 10000 h 10000"/>
              <a:gd name="connsiteX12" fmla="*/ 0 w 10008"/>
              <a:gd name="connsiteY12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7117 w 10008"/>
              <a:gd name="connsiteY5" fmla="*/ 9934 h 10000"/>
              <a:gd name="connsiteX6" fmla="*/ 5937 w 10008"/>
              <a:gd name="connsiteY6" fmla="*/ 9467 h 10000"/>
              <a:gd name="connsiteX7" fmla="*/ 4468 w 10008"/>
              <a:gd name="connsiteY7" fmla="*/ 9529 h 10000"/>
              <a:gd name="connsiteX8" fmla="*/ 3226 w 10008"/>
              <a:gd name="connsiteY8" fmla="*/ 9858 h 10000"/>
              <a:gd name="connsiteX9" fmla="*/ 2436 w 10008"/>
              <a:gd name="connsiteY9" fmla="*/ 9227 h 10000"/>
              <a:gd name="connsiteX10" fmla="*/ 1062 w 10008"/>
              <a:gd name="connsiteY10" fmla="*/ 8891 h 10000"/>
              <a:gd name="connsiteX11" fmla="*/ 0 w 10008"/>
              <a:gd name="connsiteY11" fmla="*/ 10000 h 10000"/>
              <a:gd name="connsiteX12" fmla="*/ 0 w 10008"/>
              <a:gd name="connsiteY12" fmla="*/ 0 h 10000"/>
              <a:gd name="connsiteX0" fmla="*/ 0 w 10008"/>
              <a:gd name="connsiteY0" fmla="*/ 0 h 9934"/>
              <a:gd name="connsiteX1" fmla="*/ 10000 w 10008"/>
              <a:gd name="connsiteY1" fmla="*/ 0 h 9934"/>
              <a:gd name="connsiteX2" fmla="*/ 10008 w 10008"/>
              <a:gd name="connsiteY2" fmla="*/ 9904 h 9934"/>
              <a:gd name="connsiteX3" fmla="*/ 9125 w 10008"/>
              <a:gd name="connsiteY3" fmla="*/ 9720 h 9934"/>
              <a:gd name="connsiteX4" fmla="*/ 8445 w 10008"/>
              <a:gd name="connsiteY4" fmla="*/ 9268 h 9934"/>
              <a:gd name="connsiteX5" fmla="*/ 7117 w 10008"/>
              <a:gd name="connsiteY5" fmla="*/ 9934 h 9934"/>
              <a:gd name="connsiteX6" fmla="*/ 5937 w 10008"/>
              <a:gd name="connsiteY6" fmla="*/ 9467 h 9934"/>
              <a:gd name="connsiteX7" fmla="*/ 4468 w 10008"/>
              <a:gd name="connsiteY7" fmla="*/ 9529 h 9934"/>
              <a:gd name="connsiteX8" fmla="*/ 3226 w 10008"/>
              <a:gd name="connsiteY8" fmla="*/ 9858 h 9934"/>
              <a:gd name="connsiteX9" fmla="*/ 2436 w 10008"/>
              <a:gd name="connsiteY9" fmla="*/ 9227 h 9934"/>
              <a:gd name="connsiteX10" fmla="*/ 1062 w 10008"/>
              <a:gd name="connsiteY10" fmla="*/ 8891 h 9934"/>
              <a:gd name="connsiteX11" fmla="*/ 0 w 10008"/>
              <a:gd name="connsiteY11" fmla="*/ 9431 h 9934"/>
              <a:gd name="connsiteX12" fmla="*/ 0 w 10008"/>
              <a:gd name="connsiteY12" fmla="*/ 0 h 9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008" h="9934">
                <a:moveTo>
                  <a:pt x="0" y="0"/>
                </a:moveTo>
                <a:lnTo>
                  <a:pt x="10000" y="0"/>
                </a:lnTo>
                <a:cubicBezTo>
                  <a:pt x="10003" y="3301"/>
                  <a:pt x="10005" y="6603"/>
                  <a:pt x="10008" y="9904"/>
                </a:cubicBezTo>
                <a:lnTo>
                  <a:pt x="9125" y="9720"/>
                </a:lnTo>
                <a:lnTo>
                  <a:pt x="8445" y="9268"/>
                </a:lnTo>
                <a:lnTo>
                  <a:pt x="7117" y="9934"/>
                </a:lnTo>
                <a:lnTo>
                  <a:pt x="5937" y="9467"/>
                </a:lnTo>
                <a:lnTo>
                  <a:pt x="4468" y="9529"/>
                </a:lnTo>
                <a:lnTo>
                  <a:pt x="3226" y="9858"/>
                </a:lnTo>
                <a:lnTo>
                  <a:pt x="2436" y="9227"/>
                </a:lnTo>
                <a:lnTo>
                  <a:pt x="1062" y="8891"/>
                </a:lnTo>
                <a:lnTo>
                  <a:pt x="0" y="9431"/>
                </a:lnTo>
                <a:lnTo>
                  <a:pt x="0" y="0"/>
                </a:lnTo>
                <a:close/>
              </a:path>
            </a:pathLst>
          </a:custGeom>
        </p:spPr>
        <p:txBody>
          <a:bodyPr/>
          <a:lstStyle/>
          <a:p>
            <a:r>
              <a:rPr lang="da-DK"/>
              <a:t>Klik på ikonet for at tilføje et billede</a:t>
            </a: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AA827F49-2543-4B47-9154-FBD937A47EF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40686" y="1272988"/>
            <a:ext cx="5584232" cy="645459"/>
          </a:xfrm>
        </p:spPr>
        <p:txBody>
          <a:bodyPr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/>
              <a:t>Skriv titel</a:t>
            </a: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FA533A8C-0106-46EA-8AAF-56869AE658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40686" y="1990165"/>
            <a:ext cx="5584232" cy="4177554"/>
          </a:xfrm>
        </p:spPr>
        <p:txBody>
          <a:bodyPr tIns="36000">
            <a:noAutofit/>
          </a:bodyPr>
          <a:lstStyle>
            <a:lvl1pPr marL="0" indent="0">
              <a:buFontTx/>
              <a:buNone/>
              <a:defRPr sz="2000">
                <a:latin typeface="K2D Medium" panose="00000600000000000000" pitchFamily="2" charset="-34"/>
                <a:cs typeface="K2D Medium" panose="00000600000000000000" pitchFamily="2" charset="-34"/>
              </a:defRPr>
            </a:lvl1pPr>
            <a:lvl2pPr marL="226345" indent="0">
              <a:buFontTx/>
              <a:buNone/>
              <a:defRPr/>
            </a:lvl2pPr>
            <a:lvl3pPr marL="452690" indent="0">
              <a:buFontTx/>
              <a:buNone/>
              <a:defRPr/>
            </a:lvl3pPr>
            <a:lvl4pPr marL="679035" indent="0">
              <a:buFontTx/>
              <a:buNone/>
              <a:defRPr/>
            </a:lvl4pPr>
            <a:lvl5pPr marL="905380" indent="0">
              <a:buFontTx/>
              <a:buNone/>
              <a:defRPr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35950841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_Typ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DBD39366-702A-48EF-A190-A33B83C9D618}"/>
              </a:ext>
            </a:extLst>
          </p:cNvPr>
          <p:cNvSpPr/>
          <p:nvPr userDrawn="1"/>
        </p:nvSpPr>
        <p:spPr>
          <a:xfrm>
            <a:off x="7479659" y="0"/>
            <a:ext cx="4712341" cy="68731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2000">
              <a:latin typeface="K2D" panose="00000500000000000000" pitchFamily="2" charset="-34"/>
              <a:cs typeface="K2D" panose="00000500000000000000" pitchFamily="2" charset="-34"/>
            </a:endParaRP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AA827F49-2543-4B47-9154-FBD937A47EF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40686" y="1272988"/>
            <a:ext cx="5584232" cy="645459"/>
          </a:xfrm>
        </p:spPr>
        <p:txBody>
          <a:bodyPr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/>
              <a:t>Skriv titel</a:t>
            </a:r>
          </a:p>
        </p:txBody>
      </p:sp>
      <p:sp>
        <p:nvSpPr>
          <p:cNvPr id="12" name="Pladsholder til tekst 4">
            <a:extLst>
              <a:ext uri="{FF2B5EF4-FFF2-40B4-BE49-F238E27FC236}">
                <a16:creationId xmlns:a16="http://schemas.microsoft.com/office/drawing/2014/main" id="{FA533A8C-0106-46EA-8AAF-56869AE658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40686" y="1990165"/>
            <a:ext cx="5584232" cy="4177554"/>
          </a:xfrm>
        </p:spPr>
        <p:txBody>
          <a:bodyPr tIns="36000">
            <a:noAutofit/>
          </a:bodyPr>
          <a:lstStyle>
            <a:lvl1pPr marL="0" indent="0">
              <a:buFontTx/>
              <a:buNone/>
              <a:defRPr sz="2000">
                <a:latin typeface="K2D Medium" panose="00000600000000000000" pitchFamily="2" charset="-34"/>
                <a:cs typeface="K2D Medium" panose="00000600000000000000" pitchFamily="2" charset="-34"/>
              </a:defRPr>
            </a:lvl1pPr>
            <a:lvl2pPr marL="226345" indent="0">
              <a:buFontTx/>
              <a:buNone/>
              <a:defRPr/>
            </a:lvl2pPr>
            <a:lvl3pPr marL="452690" indent="0">
              <a:buFontTx/>
              <a:buNone/>
              <a:defRPr/>
            </a:lvl3pPr>
            <a:lvl4pPr marL="679035" indent="0">
              <a:buFontTx/>
              <a:buNone/>
              <a:defRPr/>
            </a:lvl4pPr>
            <a:lvl5pPr marL="905380" indent="0">
              <a:buFontTx/>
              <a:buNone/>
              <a:defRPr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13" name="Pladsholder til tekst 2">
            <a:extLst>
              <a:ext uri="{FF2B5EF4-FFF2-40B4-BE49-F238E27FC236}">
                <a16:creationId xmlns:a16="http://schemas.microsoft.com/office/drawing/2014/main" id="{33E3ADCA-C1FB-45D9-8D75-F12720716001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8148918" y="2496555"/>
            <a:ext cx="3526721" cy="30143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buFontTx/>
              <a:buNone/>
              <a:defRPr>
                <a:solidFill>
                  <a:schemeClr val="accent4"/>
                </a:solidFill>
              </a:defRPr>
            </a:lvl1pPr>
            <a:lvl2pPr>
              <a:buFontTx/>
              <a:buNone/>
              <a:defRPr>
                <a:solidFill>
                  <a:schemeClr val="accent4"/>
                </a:solidFill>
              </a:defRPr>
            </a:lvl2pPr>
            <a:lvl3pPr>
              <a:buFontTx/>
              <a:buNone/>
              <a:defRPr>
                <a:solidFill>
                  <a:schemeClr val="accent4"/>
                </a:solidFill>
              </a:defRPr>
            </a:lvl3pPr>
            <a:lvl4pPr>
              <a:buFontTx/>
              <a:buNone/>
              <a:defRPr>
                <a:solidFill>
                  <a:schemeClr val="accent4"/>
                </a:solidFill>
              </a:defRPr>
            </a:lvl4pPr>
            <a:lvl5pPr>
              <a:buFontTx/>
              <a:buNone/>
              <a:defRPr>
                <a:solidFill>
                  <a:schemeClr val="accent4"/>
                </a:solidFill>
              </a:defRPr>
            </a:lvl5pPr>
          </a:lstStyle>
          <a:p>
            <a:pPr lvl="0">
              <a:buSzPct val="100000"/>
              <a:buFont typeface="K2D Medium" panose="00000600000000000000" pitchFamily="2" charset="-34"/>
              <a:buChar char="·"/>
            </a:pPr>
            <a:r>
              <a:rPr lang="da-DK"/>
              <a:t> Rediger typografien i masterens</a:t>
            </a:r>
          </a:p>
          <a:p>
            <a:pPr lvl="1">
              <a:buSzPct val="100000"/>
              <a:buFont typeface="K2D Medium" panose="00000600000000000000" pitchFamily="2" charset="-34"/>
              <a:buChar char="·"/>
            </a:pPr>
            <a:r>
              <a:rPr lang="da-DK"/>
              <a:t> Andet niveau</a:t>
            </a:r>
          </a:p>
          <a:p>
            <a:pPr lvl="2">
              <a:buSzPct val="100000"/>
              <a:buFont typeface="K2D Medium" panose="00000600000000000000" pitchFamily="2" charset="-34"/>
              <a:buChar char="·"/>
            </a:pPr>
            <a:r>
              <a:rPr lang="da-DK"/>
              <a:t> Tredje niveau</a:t>
            </a:r>
          </a:p>
          <a:p>
            <a:pPr lvl="3">
              <a:buSzPct val="100000"/>
              <a:buFont typeface="K2D Medium" panose="00000600000000000000" pitchFamily="2" charset="-34"/>
              <a:buChar char="·"/>
            </a:pPr>
            <a:r>
              <a:rPr lang="da-DK"/>
              <a:t> Fjerde niveau</a:t>
            </a:r>
          </a:p>
          <a:p>
            <a:pPr lvl="4">
              <a:buSzPct val="100000"/>
              <a:buFont typeface="K2D Medium" panose="00000600000000000000" pitchFamily="2" charset="-34"/>
              <a:buChar char="·"/>
            </a:pPr>
            <a:r>
              <a:rPr lang="da-DK"/>
              <a:t> Femte niveau</a:t>
            </a:r>
          </a:p>
        </p:txBody>
      </p:sp>
      <p:sp>
        <p:nvSpPr>
          <p:cNvPr id="14" name="Pladsholder til tekst 6">
            <a:extLst>
              <a:ext uri="{FF2B5EF4-FFF2-40B4-BE49-F238E27FC236}">
                <a16:creationId xmlns:a16="http://schemas.microsoft.com/office/drawing/2014/main" id="{AE0C2687-EC0B-4310-9BF8-235999D6F79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148919" y="1948800"/>
            <a:ext cx="3034792" cy="386728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 b="1">
                <a:solidFill>
                  <a:schemeClr val="accent4"/>
                </a:solidFill>
                <a:latin typeface="K2D" panose="00000500000000000000" pitchFamily="2" charset="-34"/>
                <a:cs typeface="K2D" panose="00000500000000000000" pitchFamily="2" charset="-34"/>
              </a:defRPr>
            </a:lvl1pPr>
            <a:lvl2pPr marL="0" indent="0">
              <a:buFontTx/>
              <a:buNone/>
              <a:defRPr/>
            </a:lvl2pPr>
            <a:lvl3pPr marL="0" indent="0">
              <a:buFontTx/>
              <a:buNone/>
              <a:defRPr/>
            </a:lvl3pPr>
            <a:lvl4pPr marL="0" indent="0">
              <a:buFontTx/>
              <a:buNone/>
              <a:defRPr/>
            </a:lvl4pPr>
            <a:lvl5pPr marL="0" indent="0">
              <a:buFontTx/>
              <a:buNone/>
              <a:defRPr/>
            </a:lvl5pPr>
          </a:lstStyle>
          <a:p>
            <a:pPr lvl="0"/>
            <a:r>
              <a:rPr lang="da-DK"/>
              <a:t>Skriv undertitel</a:t>
            </a:r>
          </a:p>
        </p:txBody>
      </p:sp>
    </p:spTree>
    <p:extLst>
      <p:ext uri="{BB962C8B-B14F-4D97-AF65-F5344CB8AC3E}">
        <p14:creationId xmlns:p14="http://schemas.microsoft.com/office/powerpoint/2010/main" val="25450612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indholdsobjek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7A92C460-7A43-471E-AAC8-A400981F7F8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032374" y="1013074"/>
            <a:ext cx="6643265" cy="470414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a-DK" dirty="0"/>
              <a:t>Vælg tabel, graf eller </a:t>
            </a:r>
            <a:r>
              <a:rPr lang="da-DK" dirty="0" err="1"/>
              <a:t>SmartArt</a:t>
            </a:r>
            <a:endParaRPr lang="da-DK" dirty="0"/>
          </a:p>
        </p:txBody>
      </p:sp>
      <p:sp>
        <p:nvSpPr>
          <p:cNvPr id="18" name="Pladsholder til tekst 9">
            <a:extLst>
              <a:ext uri="{FF2B5EF4-FFF2-40B4-BE49-F238E27FC236}">
                <a16:creationId xmlns:a16="http://schemas.microsoft.com/office/drawing/2014/main" id="{84ADC745-324C-4A30-991E-E0750C0ADE7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21199" y="6120000"/>
            <a:ext cx="5260509" cy="334066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55457" y="1013074"/>
            <a:ext cx="3921059" cy="612995"/>
          </a:xfrm>
        </p:spPr>
        <p:txBody>
          <a:bodyPr tIns="46800"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059D1E83-42E7-47EB-A58D-5512AA4ECC9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5458" y="1801905"/>
            <a:ext cx="3921060" cy="3915313"/>
          </a:xfrm>
        </p:spPr>
        <p:txBody>
          <a:bodyPr tIns="36000">
            <a:noAutofit/>
          </a:bodyPr>
          <a:lstStyle>
            <a:lvl1pPr marL="0" indent="0">
              <a:buFontTx/>
              <a:buNone/>
              <a:defRPr sz="2000">
                <a:latin typeface="K2D Medium" panose="00000600000000000000" pitchFamily="2" charset="-34"/>
                <a:cs typeface="K2D Medium" panose="00000600000000000000" pitchFamily="2" charset="-34"/>
              </a:defRPr>
            </a:lvl1pPr>
            <a:lvl2pPr marL="226345" indent="0">
              <a:buFontTx/>
              <a:buNone/>
              <a:defRPr sz="2000"/>
            </a:lvl2pPr>
            <a:lvl3pPr marL="452690" indent="0">
              <a:buFontTx/>
              <a:buNone/>
              <a:defRPr sz="2000"/>
            </a:lvl3pPr>
            <a:lvl4pPr marL="679035" indent="0">
              <a:buFontTx/>
              <a:buNone/>
              <a:defRPr sz="2000"/>
            </a:lvl4pPr>
            <a:lvl5pPr marL="905380" indent="0">
              <a:buFontTx/>
              <a:buNone/>
              <a:defRPr sz="2000"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551344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indholdsobjek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7A92C460-7A43-471E-AAC8-A400981F7F8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032374" y="1013074"/>
            <a:ext cx="6643265" cy="474853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a-DK" dirty="0"/>
              <a:t>Vælg tabel, graf eller </a:t>
            </a:r>
            <a:r>
              <a:rPr lang="da-DK" dirty="0" err="1"/>
              <a:t>SmartArt</a:t>
            </a:r>
            <a:endParaRPr lang="da-DK" dirty="0"/>
          </a:p>
        </p:txBody>
      </p:sp>
      <p:sp>
        <p:nvSpPr>
          <p:cNvPr id="15" name="Pladsholder til tekst 9">
            <a:extLst>
              <a:ext uri="{FF2B5EF4-FFF2-40B4-BE49-F238E27FC236}">
                <a16:creationId xmlns:a16="http://schemas.microsoft.com/office/drawing/2014/main" id="{E7DD1CC2-B7B2-4F08-9A5B-65A9A09EA85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21199" y="6119999"/>
            <a:ext cx="4834381" cy="351821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55457" y="1013074"/>
            <a:ext cx="3921059" cy="612995"/>
          </a:xfrm>
        </p:spPr>
        <p:txBody>
          <a:bodyPr tIns="46800"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059D1E83-42E7-47EB-A58D-5512AA4ECC9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5458" y="1801906"/>
            <a:ext cx="3921060" cy="3959702"/>
          </a:xfrm>
        </p:spPr>
        <p:txBody>
          <a:bodyPr tIns="36000">
            <a:noAutofit/>
          </a:bodyPr>
          <a:lstStyle>
            <a:lvl1pPr marL="0" indent="0">
              <a:buFontTx/>
              <a:buNone/>
              <a:defRPr sz="2000">
                <a:latin typeface="K2D Medium" panose="00000600000000000000" pitchFamily="2" charset="-34"/>
                <a:cs typeface="K2D Medium" panose="00000600000000000000" pitchFamily="2" charset="-34"/>
              </a:defRPr>
            </a:lvl1pPr>
            <a:lvl2pPr marL="226345" indent="0">
              <a:buFontTx/>
              <a:buNone/>
              <a:defRPr sz="2000"/>
            </a:lvl2pPr>
            <a:lvl3pPr marL="452690" indent="0">
              <a:buFontTx/>
              <a:buNone/>
              <a:defRPr sz="2000"/>
            </a:lvl3pPr>
            <a:lvl4pPr marL="679035" indent="0">
              <a:buFontTx/>
              <a:buNone/>
              <a:defRPr sz="2000"/>
            </a:lvl4pPr>
            <a:lvl5pPr marL="905380" indent="0">
              <a:buFontTx/>
              <a:buNone/>
              <a:defRPr sz="2000"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356852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_Typ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billede 4">
            <a:extLst>
              <a:ext uri="{FF2B5EF4-FFF2-40B4-BE49-F238E27FC236}">
                <a16:creationId xmlns:a16="http://schemas.microsoft.com/office/drawing/2014/main" id="{B1DC9763-B4A6-42DE-8B64-CDB0315EEE3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Klik på ikonet for at indsætte et baggrundsbillede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33076" y="2232000"/>
            <a:ext cx="7808492" cy="899327"/>
          </a:xfrm>
        </p:spPr>
        <p:txBody>
          <a:bodyPr anchor="t"/>
          <a:lstStyle>
            <a:lvl1pPr algn="l">
              <a:defRPr sz="6600">
                <a:solidFill>
                  <a:schemeClr val="tx1"/>
                </a:solidFill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/>
              <a:t>Klik for at redigere titeltypografien i masteren</a:t>
            </a:r>
            <a:endParaRPr lang="da-DK" dirty="0"/>
          </a:p>
        </p:txBody>
      </p:sp>
      <p:sp>
        <p:nvSpPr>
          <p:cNvPr id="14" name="Pladsholder til tekst 9">
            <a:extLst>
              <a:ext uri="{FF2B5EF4-FFF2-40B4-BE49-F238E27FC236}">
                <a16:creationId xmlns:a16="http://schemas.microsoft.com/office/drawing/2014/main" id="{0F03B564-F818-4EFC-96BB-AEB91606556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200" y="6120000"/>
            <a:ext cx="4426008" cy="387332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solidFill>
                  <a:schemeClr val="tx1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solidFill>
                  <a:schemeClr val="bg1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solidFill>
                  <a:schemeClr val="bg1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solidFill>
                  <a:schemeClr val="bg1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solidFill>
                  <a:schemeClr val="bg1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</p:spTree>
    <p:extLst>
      <p:ext uri="{BB962C8B-B14F-4D97-AF65-F5344CB8AC3E}">
        <p14:creationId xmlns:p14="http://schemas.microsoft.com/office/powerpoint/2010/main" val="21608556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indholdsobjek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7A92C460-7A43-471E-AAC8-A400981F7F8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032374" y="1013075"/>
            <a:ext cx="6643265" cy="4302286"/>
          </a:xfrm>
        </p:spPr>
        <p:txBody>
          <a:bodyPr/>
          <a:lstStyle>
            <a:lvl1pPr marL="0" indent="0">
              <a:buNone/>
              <a:defRPr>
                <a:solidFill>
                  <a:schemeClr val="accent4"/>
                </a:solidFill>
              </a:defRPr>
            </a:lvl1pPr>
          </a:lstStyle>
          <a:p>
            <a:pPr lvl="0"/>
            <a:r>
              <a:rPr lang="da-DK"/>
              <a:t>Vælg tabel, graf eller </a:t>
            </a:r>
            <a:r>
              <a:rPr lang="da-DK" err="1"/>
              <a:t>SmartArt</a:t>
            </a:r>
            <a:endParaRPr lang="da-DK"/>
          </a:p>
        </p:txBody>
      </p:sp>
      <p:sp>
        <p:nvSpPr>
          <p:cNvPr id="17" name="Pladsholder til tekst 9">
            <a:extLst>
              <a:ext uri="{FF2B5EF4-FFF2-40B4-BE49-F238E27FC236}">
                <a16:creationId xmlns:a16="http://schemas.microsoft.com/office/drawing/2014/main" id="{81044CC2-E6E1-4A79-92CE-A6DE822B332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21199" y="6120000"/>
            <a:ext cx="5038567" cy="336804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solidFill>
                  <a:schemeClr val="accent4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solidFill>
                  <a:schemeClr val="accent4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solidFill>
                  <a:schemeClr val="accent4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solidFill>
                  <a:schemeClr val="accent4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solidFill>
                  <a:schemeClr val="accent4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55457" y="1013074"/>
            <a:ext cx="3921059" cy="612995"/>
          </a:xfrm>
        </p:spPr>
        <p:txBody>
          <a:bodyPr tIns="46800" anchor="t"/>
          <a:lstStyle>
            <a:lvl1pPr algn="l">
              <a:defRPr sz="4000" b="1">
                <a:solidFill>
                  <a:schemeClr val="accent4"/>
                </a:solidFill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/>
              <a:t>Skriv titel</a:t>
            </a:r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059D1E83-42E7-47EB-A58D-5512AA4ECC9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5458" y="1801906"/>
            <a:ext cx="3921060" cy="3531384"/>
          </a:xfrm>
        </p:spPr>
        <p:txBody>
          <a:bodyPr tIns="36000">
            <a:noAutofit/>
          </a:bodyPr>
          <a:lstStyle>
            <a:lvl1pPr marL="0" indent="0">
              <a:buFontTx/>
              <a:buNone/>
              <a:defRPr sz="2000">
                <a:solidFill>
                  <a:schemeClr val="accent4"/>
                </a:solidFill>
                <a:latin typeface="K2D Medium" panose="00000600000000000000" pitchFamily="2" charset="-34"/>
                <a:cs typeface="K2D Medium" panose="00000600000000000000" pitchFamily="2" charset="-34"/>
              </a:defRPr>
            </a:lvl1pPr>
            <a:lvl2pPr marL="226345" indent="0">
              <a:buFontTx/>
              <a:buNone/>
              <a:defRPr sz="2000">
                <a:solidFill>
                  <a:schemeClr val="accent4"/>
                </a:solidFill>
              </a:defRPr>
            </a:lvl2pPr>
            <a:lvl3pPr marL="452690" indent="0">
              <a:buFontTx/>
              <a:buNone/>
              <a:defRPr sz="2000">
                <a:solidFill>
                  <a:schemeClr val="accent4"/>
                </a:solidFill>
              </a:defRPr>
            </a:lvl3pPr>
            <a:lvl4pPr marL="679035" indent="0">
              <a:buFontTx/>
              <a:buNone/>
              <a:defRPr sz="2000">
                <a:solidFill>
                  <a:schemeClr val="accent4"/>
                </a:solidFill>
              </a:defRPr>
            </a:lvl4pPr>
            <a:lvl5pPr marL="905380" indent="0">
              <a:buFontTx/>
              <a:buNone/>
              <a:defRPr sz="2000">
                <a:solidFill>
                  <a:schemeClr val="accent4"/>
                </a:solidFill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35383312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gs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2348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gs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9661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tekst 9">
            <a:extLst>
              <a:ext uri="{FF2B5EF4-FFF2-40B4-BE49-F238E27FC236}">
                <a16:creationId xmlns:a16="http://schemas.microsoft.com/office/drawing/2014/main" id="{E872564E-AE81-4082-B4E9-5EFEA1FC93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199" y="6120000"/>
            <a:ext cx="5473573" cy="440598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</p:spTree>
    <p:extLst>
      <p:ext uri="{BB962C8B-B14F-4D97-AF65-F5344CB8AC3E}">
        <p14:creationId xmlns:p14="http://schemas.microsoft.com/office/powerpoint/2010/main" val="154157472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tekst 9">
            <a:extLst>
              <a:ext uri="{FF2B5EF4-FFF2-40B4-BE49-F238E27FC236}">
                <a16:creationId xmlns:a16="http://schemas.microsoft.com/office/drawing/2014/main" id="{685616C3-81F0-4236-B8FD-CCA45C5C12C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200" y="6119999"/>
            <a:ext cx="5544594" cy="413965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</p:txBody>
      </p:sp>
    </p:spTree>
    <p:extLst>
      <p:ext uri="{BB962C8B-B14F-4D97-AF65-F5344CB8AC3E}">
        <p14:creationId xmlns:p14="http://schemas.microsoft.com/office/powerpoint/2010/main" val="290621007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dsholder til tekst 9">
            <a:extLst>
              <a:ext uri="{FF2B5EF4-FFF2-40B4-BE49-F238E27FC236}">
                <a16:creationId xmlns:a16="http://schemas.microsoft.com/office/drawing/2014/main" id="{F76CC09D-2E8A-4160-9B0E-AEDC417FB3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199" y="6119999"/>
            <a:ext cx="4878769" cy="336805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solidFill>
                  <a:schemeClr val="accent4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solidFill>
                  <a:schemeClr val="accent4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solidFill>
                  <a:schemeClr val="accent4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solidFill>
                  <a:schemeClr val="accent4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solidFill>
                  <a:schemeClr val="accent4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</p:spTree>
    <p:extLst>
      <p:ext uri="{BB962C8B-B14F-4D97-AF65-F5344CB8AC3E}">
        <p14:creationId xmlns:p14="http://schemas.microsoft.com/office/powerpoint/2010/main" val="4318732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08A44A-05AE-4565-B6C8-E163B0316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da-DK" dirty="0"/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8EB0726E-BAE7-4AD0-A97F-D0200293B7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14791153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B42D0F3E-41BA-4EEC-BAD5-20408E720C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7" y="365134"/>
            <a:ext cx="2628900" cy="5811839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  <a:endParaRPr lang="da-DK" dirty="0"/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51356364-0730-46B1-9AFD-61F566D1FC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7" y="365134"/>
            <a:ext cx="7734300" cy="5811839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064191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ktopstillin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dsholder til tekst 9">
            <a:extLst>
              <a:ext uri="{FF2B5EF4-FFF2-40B4-BE49-F238E27FC236}">
                <a16:creationId xmlns:a16="http://schemas.microsoft.com/office/drawing/2014/main" id="{4E87056D-8873-4113-84B2-795596C5CCA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199" y="6120000"/>
            <a:ext cx="4443763" cy="396210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42000" y="546847"/>
            <a:ext cx="9614100" cy="618565"/>
          </a:xfrm>
        </p:spPr>
        <p:txBody>
          <a:bodyPr tIns="36000"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/>
              <a:t>Skriv titel</a:t>
            </a:r>
          </a:p>
        </p:txBody>
      </p:sp>
      <p:sp>
        <p:nvSpPr>
          <p:cNvPr id="8" name="Pladsholder til tekst 3">
            <a:extLst>
              <a:ext uri="{FF2B5EF4-FFF2-40B4-BE49-F238E27FC236}">
                <a16:creationId xmlns:a16="http://schemas.microsoft.com/office/drawing/2014/main" id="{54B0934C-AF75-4B4E-933E-976996E4E7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42000" y="1264024"/>
            <a:ext cx="9614100" cy="4269564"/>
          </a:xfrm>
        </p:spPr>
        <p:txBody>
          <a:bodyPr tIns="46800">
            <a:normAutofit/>
          </a:bodyPr>
          <a:lstStyle>
            <a:lvl1pPr marL="0" indent="0">
              <a:buFontTx/>
              <a:buNone/>
              <a:defRPr sz="2400"/>
            </a:lvl1pPr>
            <a:lvl2pPr marL="226345" indent="0">
              <a:buFontTx/>
              <a:buNone/>
              <a:defRPr sz="2400"/>
            </a:lvl2pPr>
            <a:lvl3pPr marL="452690" indent="0">
              <a:buFontTx/>
              <a:buNone/>
              <a:defRPr sz="2400"/>
            </a:lvl3pPr>
            <a:lvl4pPr marL="679035" indent="0">
              <a:buFontTx/>
              <a:buNone/>
              <a:defRPr sz="2400"/>
            </a:lvl4pPr>
            <a:lvl5pPr marL="905380" indent="0">
              <a:buFontTx/>
              <a:buNone/>
              <a:defRPr sz="2400"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1549359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unktopstillin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dsholder til tekst 9">
            <a:extLst>
              <a:ext uri="{FF2B5EF4-FFF2-40B4-BE49-F238E27FC236}">
                <a16:creationId xmlns:a16="http://schemas.microsoft.com/office/drawing/2014/main" id="{4E87056D-8873-4113-84B2-795596C5CCA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200" y="6120000"/>
            <a:ext cx="4630194" cy="449476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42000" y="546847"/>
            <a:ext cx="9614100" cy="618565"/>
          </a:xfrm>
        </p:spPr>
        <p:txBody>
          <a:bodyPr tIns="36000"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  <p:sp>
        <p:nvSpPr>
          <p:cNvPr id="8" name="Pladsholder til tekst 3">
            <a:extLst>
              <a:ext uri="{FF2B5EF4-FFF2-40B4-BE49-F238E27FC236}">
                <a16:creationId xmlns:a16="http://schemas.microsoft.com/office/drawing/2014/main" id="{54B0934C-AF75-4B4E-933E-976996E4E7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42000" y="1264024"/>
            <a:ext cx="9614100" cy="4269564"/>
          </a:xfrm>
        </p:spPr>
        <p:txBody>
          <a:bodyPr tIns="46800">
            <a:normAutofit/>
          </a:bodyPr>
          <a:lstStyle>
            <a:lvl1pPr marL="0" indent="0">
              <a:buFontTx/>
              <a:buNone/>
              <a:defRPr sz="2400"/>
            </a:lvl1pPr>
            <a:lvl2pPr marL="226345" indent="0">
              <a:buFontTx/>
              <a:buNone/>
              <a:defRPr sz="2400"/>
            </a:lvl2pPr>
            <a:lvl3pPr marL="452690" indent="0">
              <a:buFontTx/>
              <a:buNone/>
              <a:defRPr sz="2400"/>
            </a:lvl3pPr>
            <a:lvl4pPr marL="679035" indent="0">
              <a:buFontTx/>
              <a:buNone/>
              <a:defRPr sz="2400"/>
            </a:lvl4pPr>
            <a:lvl5pPr marL="905380" indent="0">
              <a:buFontTx/>
              <a:buNone/>
              <a:defRPr sz="2400"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8424897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ktopstillin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dsholder til tekst 9">
            <a:extLst>
              <a:ext uri="{FF2B5EF4-FFF2-40B4-BE49-F238E27FC236}">
                <a16:creationId xmlns:a16="http://schemas.microsoft.com/office/drawing/2014/main" id="{6735D9A1-9B3A-4681-9EBB-1A5229CE04F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200" y="6120000"/>
            <a:ext cx="4408252" cy="396210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42000" y="546847"/>
            <a:ext cx="9614100" cy="618565"/>
          </a:xfrm>
        </p:spPr>
        <p:txBody>
          <a:bodyPr tIns="36000"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  <p:sp>
        <p:nvSpPr>
          <p:cNvPr id="8" name="Pladsholder til tekst 3">
            <a:extLst>
              <a:ext uri="{FF2B5EF4-FFF2-40B4-BE49-F238E27FC236}">
                <a16:creationId xmlns:a16="http://schemas.microsoft.com/office/drawing/2014/main" id="{54B0934C-AF75-4B4E-933E-976996E4E7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42000" y="1264024"/>
            <a:ext cx="9614100" cy="4269564"/>
          </a:xfrm>
        </p:spPr>
        <p:txBody>
          <a:bodyPr tIns="46800">
            <a:normAutofit/>
          </a:bodyPr>
          <a:lstStyle>
            <a:lvl1pPr marL="0" indent="0">
              <a:buFontTx/>
              <a:buNone/>
              <a:defRPr sz="2400"/>
            </a:lvl1pPr>
            <a:lvl2pPr marL="226345" indent="0">
              <a:buFontTx/>
              <a:buNone/>
              <a:defRPr sz="2400"/>
            </a:lvl2pPr>
            <a:lvl3pPr marL="452690" indent="0">
              <a:buFontTx/>
              <a:buNone/>
              <a:defRPr sz="2400"/>
            </a:lvl3pPr>
            <a:lvl4pPr marL="679035" indent="0">
              <a:buFontTx/>
              <a:buNone/>
              <a:defRPr sz="2400"/>
            </a:lvl4pPr>
            <a:lvl5pPr marL="905380" indent="0">
              <a:buFontTx/>
              <a:buNone/>
              <a:defRPr sz="2400"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8755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ktopstillin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dsholder til tekst 9">
            <a:extLst>
              <a:ext uri="{FF2B5EF4-FFF2-40B4-BE49-F238E27FC236}">
                <a16:creationId xmlns:a16="http://schemas.microsoft.com/office/drawing/2014/main" id="{C9DEC187-92B0-4AC2-B6F0-10D47BB0EF3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199" y="6120000"/>
            <a:ext cx="4718971" cy="336804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solidFill>
                  <a:schemeClr val="accent4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solidFill>
                  <a:schemeClr val="accent4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solidFill>
                  <a:schemeClr val="accent4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solidFill>
                  <a:schemeClr val="accent4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solidFill>
                  <a:schemeClr val="accent4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42000" y="546847"/>
            <a:ext cx="9614100" cy="618565"/>
          </a:xfrm>
        </p:spPr>
        <p:txBody>
          <a:bodyPr tIns="36000" anchor="t"/>
          <a:lstStyle>
            <a:lvl1pPr algn="l">
              <a:defRPr sz="4000" b="1">
                <a:solidFill>
                  <a:schemeClr val="accent4"/>
                </a:solidFill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/>
              <a:t>Skriv titel</a:t>
            </a:r>
          </a:p>
        </p:txBody>
      </p:sp>
      <p:sp>
        <p:nvSpPr>
          <p:cNvPr id="9" name="Pladsholder til tekst 3">
            <a:extLst>
              <a:ext uri="{FF2B5EF4-FFF2-40B4-BE49-F238E27FC236}">
                <a16:creationId xmlns:a16="http://schemas.microsoft.com/office/drawing/2014/main" id="{54B0934C-AF75-4B4E-933E-976996E4E7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42000" y="1264024"/>
            <a:ext cx="9614100" cy="4269564"/>
          </a:xfrm>
        </p:spPr>
        <p:txBody>
          <a:bodyPr tIns="46800">
            <a:normAutofit/>
          </a:bodyPr>
          <a:lstStyle>
            <a:lvl1pPr marL="0" indent="0">
              <a:buFontTx/>
              <a:buNone/>
              <a:defRPr sz="2400">
                <a:solidFill>
                  <a:schemeClr val="accent4"/>
                </a:solidFill>
              </a:defRPr>
            </a:lvl1pPr>
            <a:lvl2pPr marL="226345" indent="0">
              <a:buFontTx/>
              <a:buNone/>
              <a:defRPr sz="2400">
                <a:solidFill>
                  <a:schemeClr val="accent4"/>
                </a:solidFill>
              </a:defRPr>
            </a:lvl2pPr>
            <a:lvl3pPr marL="452690" indent="0">
              <a:buFontTx/>
              <a:buNone/>
              <a:defRPr sz="2400">
                <a:solidFill>
                  <a:schemeClr val="accent4"/>
                </a:solidFill>
              </a:defRPr>
            </a:lvl3pPr>
            <a:lvl4pPr marL="679035" indent="0">
              <a:buFontTx/>
              <a:buNone/>
              <a:defRPr sz="2400">
                <a:solidFill>
                  <a:schemeClr val="accent4"/>
                </a:solidFill>
              </a:defRPr>
            </a:lvl4pPr>
            <a:lvl5pPr marL="905380" indent="0">
              <a:buFontTx/>
              <a:buNone/>
              <a:defRPr sz="2400">
                <a:solidFill>
                  <a:schemeClr val="accent4"/>
                </a:solidFill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2925417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_Typ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dsholder til billede 17">
            <a:extLst>
              <a:ext uri="{FF2B5EF4-FFF2-40B4-BE49-F238E27FC236}">
                <a16:creationId xmlns:a16="http://schemas.microsoft.com/office/drawing/2014/main" id="{5156109B-6456-499C-826A-F40323EF846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3156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5576853 h 6858000"/>
              <a:gd name="connsiteX5" fmla="*/ 4802244 w 12192000"/>
              <a:gd name="connsiteY5" fmla="*/ 5576853 h 6858000"/>
              <a:gd name="connsiteX6" fmla="*/ 4802244 w 12192000"/>
              <a:gd name="connsiteY6" fmla="*/ 1281146 h 6858000"/>
              <a:gd name="connsiteX7" fmla="*/ 0 w 12192000"/>
              <a:gd name="connsiteY7" fmla="*/ 128114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5576853"/>
                </a:lnTo>
                <a:lnTo>
                  <a:pt x="4802244" y="5576853"/>
                </a:lnTo>
                <a:lnTo>
                  <a:pt x="4802244" y="1281146"/>
                </a:lnTo>
                <a:lnTo>
                  <a:pt x="0" y="1281146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da-DK"/>
              <a:t>Klik på ikonet for at indsætte et baggrundsbillede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E11C5982-26D2-4A3E-8F05-EBC8880D0FB4}"/>
              </a:ext>
            </a:extLst>
          </p:cNvPr>
          <p:cNvSpPr/>
          <p:nvPr userDrawn="1"/>
        </p:nvSpPr>
        <p:spPr>
          <a:xfrm>
            <a:off x="-13157" y="1281147"/>
            <a:ext cx="4854872" cy="429570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8118" y="2988000"/>
            <a:ext cx="4079686" cy="1672863"/>
          </a:xfrm>
        </p:spPr>
        <p:txBody>
          <a:bodyPr tIns="36000" anchor="t"/>
          <a:lstStyle>
            <a:lvl1pPr algn="l">
              <a:defRPr sz="4000" b="1">
                <a:solidFill>
                  <a:schemeClr val="accent4"/>
                </a:solidFill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/>
              <a:t>Skriv titel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41E718B0-B1C3-49DA-80D7-016684D3C7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8117" y="2196000"/>
            <a:ext cx="4079686" cy="396000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accent4"/>
                </a:solidFill>
              </a:defRPr>
            </a:lvl1pPr>
            <a:lvl2pPr marL="226346" indent="0" algn="ctr">
              <a:buNone/>
              <a:defRPr sz="991"/>
            </a:lvl2pPr>
            <a:lvl3pPr marL="452691" indent="0" algn="ctr">
              <a:buNone/>
              <a:defRPr sz="892"/>
            </a:lvl3pPr>
            <a:lvl4pPr marL="679038" indent="0" algn="ctr">
              <a:buNone/>
              <a:defRPr sz="792"/>
            </a:lvl4pPr>
            <a:lvl5pPr marL="905381" indent="0" algn="ctr">
              <a:buNone/>
              <a:defRPr sz="792"/>
            </a:lvl5pPr>
            <a:lvl6pPr marL="1131726" indent="0" algn="ctr">
              <a:buNone/>
              <a:defRPr sz="792"/>
            </a:lvl6pPr>
            <a:lvl7pPr marL="1358071" indent="0" algn="ctr">
              <a:buNone/>
              <a:defRPr sz="792"/>
            </a:lvl7pPr>
            <a:lvl8pPr marL="1584415" indent="0" algn="ctr">
              <a:buNone/>
              <a:defRPr sz="792"/>
            </a:lvl8pPr>
            <a:lvl9pPr marL="1810760" indent="0" algn="ctr">
              <a:buNone/>
              <a:defRPr sz="792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13" name="Pladsholder til tekst 9">
            <a:extLst>
              <a:ext uri="{FF2B5EF4-FFF2-40B4-BE49-F238E27FC236}">
                <a16:creationId xmlns:a16="http://schemas.microsoft.com/office/drawing/2014/main" id="{3D1827FE-AA93-45B2-8B48-508F2502D2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199" y="6120000"/>
            <a:ext cx="4541417" cy="332100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solidFill>
                  <a:schemeClr val="tx1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solidFill>
                  <a:schemeClr val="bg1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solidFill>
                  <a:schemeClr val="bg1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solidFill>
                  <a:schemeClr val="bg1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solidFill>
                  <a:schemeClr val="bg1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</p:spTree>
    <p:extLst>
      <p:ext uri="{BB962C8B-B14F-4D97-AF65-F5344CB8AC3E}">
        <p14:creationId xmlns:p14="http://schemas.microsoft.com/office/powerpoint/2010/main" val="3695904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_Typ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dsholder til tekst 9">
            <a:extLst>
              <a:ext uri="{FF2B5EF4-FFF2-40B4-BE49-F238E27FC236}">
                <a16:creationId xmlns:a16="http://schemas.microsoft.com/office/drawing/2014/main" id="{95739CC6-0260-446D-8E46-620693A698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200" y="6120000"/>
            <a:ext cx="4319476" cy="289678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solidFill>
                  <a:schemeClr val="tx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solidFill>
                  <a:schemeClr val="tx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solidFill>
                  <a:schemeClr val="tx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solidFill>
                  <a:schemeClr val="tx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solidFill>
                  <a:schemeClr val="tx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42000" y="2411506"/>
            <a:ext cx="9614100" cy="600636"/>
          </a:xfrm>
        </p:spPr>
        <p:txBody>
          <a:bodyPr tIns="36000"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/>
              <a:t>Skriv titel</a:t>
            </a:r>
          </a:p>
        </p:txBody>
      </p:sp>
    </p:spTree>
    <p:extLst>
      <p:ext uri="{BB962C8B-B14F-4D97-AF65-F5344CB8AC3E}">
        <p14:creationId xmlns:p14="http://schemas.microsoft.com/office/powerpoint/2010/main" val="3926445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slide_Typ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dsholder til tekst 9">
            <a:extLst>
              <a:ext uri="{FF2B5EF4-FFF2-40B4-BE49-F238E27FC236}">
                <a16:creationId xmlns:a16="http://schemas.microsoft.com/office/drawing/2014/main" id="{95739CC6-0260-446D-8E46-620693A698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199" y="6120000"/>
            <a:ext cx="4399375" cy="334066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solidFill>
                  <a:schemeClr val="tx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solidFill>
                  <a:schemeClr val="tx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solidFill>
                  <a:schemeClr val="tx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solidFill>
                  <a:schemeClr val="tx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solidFill>
                  <a:schemeClr val="tx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42000" y="546847"/>
            <a:ext cx="9614100" cy="618565"/>
          </a:xfrm>
        </p:spPr>
        <p:txBody>
          <a:bodyPr tIns="36000"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/>
              <a:t>Skriv titel</a:t>
            </a:r>
          </a:p>
        </p:txBody>
      </p:sp>
      <p:sp>
        <p:nvSpPr>
          <p:cNvPr id="9" name="Pladsholder til tekst 3">
            <a:extLst>
              <a:ext uri="{FF2B5EF4-FFF2-40B4-BE49-F238E27FC236}">
                <a16:creationId xmlns:a16="http://schemas.microsoft.com/office/drawing/2014/main" id="{54B0934C-AF75-4B4E-933E-976996E4E7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42000" y="1264023"/>
            <a:ext cx="9614100" cy="3065929"/>
          </a:xfrm>
        </p:spPr>
        <p:txBody>
          <a:bodyPr tIns="46800">
            <a:normAutofit/>
          </a:bodyPr>
          <a:lstStyle>
            <a:lvl1pPr marL="0" indent="0">
              <a:buFontTx/>
              <a:buNone/>
              <a:defRPr sz="2400"/>
            </a:lvl1pPr>
            <a:lvl2pPr marL="226345" indent="0">
              <a:buFontTx/>
              <a:buNone/>
              <a:defRPr sz="2400"/>
            </a:lvl2pPr>
            <a:lvl3pPr marL="452690" indent="0">
              <a:buFontTx/>
              <a:buNone/>
              <a:defRPr sz="2400"/>
            </a:lvl3pPr>
            <a:lvl4pPr marL="679035" indent="0">
              <a:buFontTx/>
              <a:buNone/>
              <a:defRPr sz="2400"/>
            </a:lvl4pPr>
            <a:lvl5pPr marL="905380" indent="0">
              <a:buFontTx/>
              <a:buNone/>
              <a:defRPr sz="2400"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47984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9">
            <a:alphaModFix amt="2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D9A68C24-05B8-4F61-B52E-400785F9F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333079"/>
            <a:ext cx="10515600" cy="10732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da-DK"/>
              <a:t>Klik for at redigere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64134223-50C0-4BF1-AF33-00C04232E9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1" y="2490537"/>
            <a:ext cx="10515600" cy="33708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buSzPct val="100000"/>
              <a:buFont typeface="K2D Medium" panose="00000600000000000000" pitchFamily="2" charset="-34"/>
              <a:buChar char="·"/>
            </a:pPr>
            <a:r>
              <a:rPr lang="da-DK"/>
              <a:t> Klik for at redigere teksttypografierne i masteren</a:t>
            </a:r>
          </a:p>
          <a:p>
            <a:pPr lvl="1">
              <a:buSzPct val="100000"/>
              <a:buFont typeface="K2D Medium" panose="00000600000000000000" pitchFamily="2" charset="-34"/>
              <a:buChar char="·"/>
            </a:pPr>
            <a:r>
              <a:rPr lang="da-DK"/>
              <a:t> Andet niveau</a:t>
            </a:r>
          </a:p>
          <a:p>
            <a:pPr lvl="2">
              <a:buSzPct val="100000"/>
              <a:buFont typeface="K2D Medium" panose="00000600000000000000" pitchFamily="2" charset="-34"/>
              <a:buChar char="·"/>
            </a:pPr>
            <a:r>
              <a:rPr lang="da-DK"/>
              <a:t> Tredje niveau</a:t>
            </a:r>
          </a:p>
          <a:p>
            <a:pPr lvl="3">
              <a:buSzPct val="100000"/>
              <a:buFont typeface="K2D Medium" panose="00000600000000000000" pitchFamily="2" charset="-34"/>
              <a:buChar char="·"/>
            </a:pPr>
            <a:r>
              <a:rPr lang="da-DK"/>
              <a:t> Fjerde niveau</a:t>
            </a:r>
          </a:p>
          <a:p>
            <a:pPr lvl="4">
              <a:buSzPct val="100000"/>
              <a:buFont typeface="K2D Medium" panose="00000600000000000000" pitchFamily="2" charset="-34"/>
              <a:buChar char="·"/>
            </a:pPr>
            <a:r>
              <a:rPr lang="da-DK"/>
              <a:t> Femte niveau</a:t>
            </a:r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AEE80AD9-1793-4415-99EB-CCDB8E9078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1200" y="6093415"/>
            <a:ext cx="4727140" cy="252000"/>
          </a:xfrm>
          <a:prstGeom prst="rect">
            <a:avLst/>
          </a:prstGeom>
        </p:spPr>
        <p:txBody>
          <a:bodyPr vert="horz" lIns="91440" tIns="45720" rIns="91440" bIns="0" rtlCol="0">
            <a:noAutofit/>
          </a:bodyPr>
          <a:lstStyle>
            <a:lvl1pPr>
              <a:defRPr lang="da-DK" sz="1000" kern="0" spc="160" baseline="0" dirty="0">
                <a:solidFill>
                  <a:schemeClr val="tx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1pPr>
          </a:lstStyle>
          <a:p>
            <a:pPr defTabSz="452691">
              <a:lnSpc>
                <a:spcPct val="90000"/>
              </a:lnSpc>
              <a:spcBef>
                <a:spcPts val="496"/>
              </a:spcBef>
              <a:buFont typeface="Arial" panose="020B0604020202020204" pitchFamily="34" charset="0"/>
              <a:buNone/>
            </a:pPr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08857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76" r:id="rId3"/>
    <p:sldLayoutId id="2147483686" r:id="rId4"/>
    <p:sldLayoutId id="2147483682" r:id="rId5"/>
    <p:sldLayoutId id="2147483683" r:id="rId6"/>
    <p:sldLayoutId id="2147483662" r:id="rId7"/>
    <p:sldLayoutId id="2147483663" r:id="rId8"/>
    <p:sldLayoutId id="2147483684" r:id="rId9"/>
    <p:sldLayoutId id="2147483664" r:id="rId10"/>
    <p:sldLayoutId id="2147483685" r:id="rId11"/>
    <p:sldLayoutId id="2147483665" r:id="rId12"/>
    <p:sldLayoutId id="2147483666" r:id="rId13"/>
    <p:sldLayoutId id="2147483667" r:id="rId14"/>
    <p:sldLayoutId id="2147483668" r:id="rId15"/>
    <p:sldLayoutId id="2147483669" r:id="rId16"/>
    <p:sldLayoutId id="2147483670" r:id="rId17"/>
    <p:sldLayoutId id="2147483673" r:id="rId18"/>
    <p:sldLayoutId id="2147483674" r:id="rId19"/>
    <p:sldLayoutId id="2147483678" r:id="rId20"/>
    <p:sldLayoutId id="2147483671" r:id="rId21"/>
    <p:sldLayoutId id="2147483672" r:id="rId22"/>
    <p:sldLayoutId id="2147483655" r:id="rId23"/>
    <p:sldLayoutId id="2147483677" r:id="rId24"/>
    <p:sldLayoutId id="2147483681" r:id="rId25"/>
    <p:sldLayoutId id="2147483658" r:id="rId26"/>
    <p:sldLayoutId id="2147483659" r:id="rId27"/>
  </p:sldLayoutIdLst>
  <p:txStyles>
    <p:titleStyle>
      <a:lvl1pPr algn="l" defTabSz="452691" rtl="0" eaLnBrk="1" latinLnBrk="0" hangingPunct="1">
        <a:lnSpc>
          <a:spcPct val="90000"/>
        </a:lnSpc>
        <a:spcBef>
          <a:spcPct val="0"/>
        </a:spcBef>
        <a:buNone/>
        <a:defRPr lang="da-DK" sz="4000" b="1" kern="1200" dirty="0">
          <a:solidFill>
            <a:schemeClr val="tx2"/>
          </a:solidFill>
          <a:latin typeface="K2D" panose="00000500000000000000" pitchFamily="2" charset="-34"/>
          <a:ea typeface="+mj-ea"/>
          <a:cs typeface="K2D" panose="00000500000000000000" pitchFamily="2" charset="-34"/>
        </a:defRPr>
      </a:lvl1pPr>
    </p:titleStyle>
    <p:bodyStyle>
      <a:lvl1pPr marL="0" indent="0" algn="l" defTabSz="452691" rtl="0" eaLnBrk="1" latinLnBrk="0" hangingPunct="1">
        <a:lnSpc>
          <a:spcPct val="100000"/>
        </a:lnSpc>
        <a:spcBef>
          <a:spcPts val="496"/>
        </a:spcBef>
        <a:buFontTx/>
        <a:buNone/>
        <a:defRPr lang="da-DK" sz="2000" kern="1200" dirty="0">
          <a:solidFill>
            <a:schemeClr val="tx2"/>
          </a:solidFill>
          <a:latin typeface="K2D Medium" panose="00000600000000000000" pitchFamily="2" charset="-34"/>
          <a:ea typeface="+mn-ea"/>
          <a:cs typeface="K2D Medium" panose="00000600000000000000" pitchFamily="2" charset="-34"/>
        </a:defRPr>
      </a:lvl1pPr>
      <a:lvl2pPr marL="226345" indent="0" algn="l" defTabSz="452691" rtl="0" eaLnBrk="1" latinLnBrk="0" hangingPunct="1">
        <a:lnSpc>
          <a:spcPct val="100000"/>
        </a:lnSpc>
        <a:spcBef>
          <a:spcPts val="248"/>
        </a:spcBef>
        <a:buFontTx/>
        <a:buNone/>
        <a:defRPr lang="da-DK" sz="2000" kern="1200" dirty="0">
          <a:solidFill>
            <a:schemeClr val="tx2"/>
          </a:solidFill>
          <a:latin typeface="K2D Medium" panose="00000600000000000000" pitchFamily="2" charset="-34"/>
          <a:ea typeface="+mn-ea"/>
          <a:cs typeface="K2D Medium" panose="00000600000000000000" pitchFamily="2" charset="-34"/>
        </a:defRPr>
      </a:lvl2pPr>
      <a:lvl3pPr marL="452690" indent="0" algn="l" defTabSz="452691" rtl="0" eaLnBrk="1" latinLnBrk="0" hangingPunct="1">
        <a:lnSpc>
          <a:spcPct val="100000"/>
        </a:lnSpc>
        <a:spcBef>
          <a:spcPts val="248"/>
        </a:spcBef>
        <a:buFontTx/>
        <a:buNone/>
        <a:defRPr lang="da-DK" sz="2000" kern="1200" dirty="0">
          <a:solidFill>
            <a:schemeClr val="tx2"/>
          </a:solidFill>
          <a:latin typeface="K2D Medium" panose="00000600000000000000" pitchFamily="2" charset="-34"/>
          <a:ea typeface="+mn-ea"/>
          <a:cs typeface="K2D Medium" panose="00000600000000000000" pitchFamily="2" charset="-34"/>
        </a:defRPr>
      </a:lvl3pPr>
      <a:lvl4pPr marL="679035" indent="0" algn="l" defTabSz="452691" rtl="0" eaLnBrk="1" latinLnBrk="0" hangingPunct="1">
        <a:lnSpc>
          <a:spcPct val="100000"/>
        </a:lnSpc>
        <a:spcBef>
          <a:spcPts val="248"/>
        </a:spcBef>
        <a:buFontTx/>
        <a:buNone/>
        <a:defRPr lang="da-DK" sz="2000" kern="1200" dirty="0">
          <a:solidFill>
            <a:schemeClr val="tx2"/>
          </a:solidFill>
          <a:latin typeface="K2D Medium" panose="00000600000000000000" pitchFamily="2" charset="-34"/>
          <a:ea typeface="+mn-ea"/>
          <a:cs typeface="K2D Medium" panose="00000600000000000000" pitchFamily="2" charset="-34"/>
        </a:defRPr>
      </a:lvl4pPr>
      <a:lvl5pPr marL="905380" indent="0" algn="l" defTabSz="452691" rtl="0" eaLnBrk="1" latinLnBrk="0" hangingPunct="1">
        <a:lnSpc>
          <a:spcPct val="100000"/>
        </a:lnSpc>
        <a:spcBef>
          <a:spcPts val="248"/>
        </a:spcBef>
        <a:buFontTx/>
        <a:buNone/>
        <a:defRPr lang="da-DK" sz="2000" kern="1200" dirty="0">
          <a:solidFill>
            <a:schemeClr val="tx2"/>
          </a:solidFill>
          <a:latin typeface="K2D Medium" panose="00000600000000000000" pitchFamily="2" charset="-34"/>
          <a:ea typeface="+mn-ea"/>
          <a:cs typeface="K2D Medium" panose="00000600000000000000" pitchFamily="2" charset="-34"/>
        </a:defRPr>
      </a:lvl5pPr>
      <a:lvl6pPr marL="1244898" indent="-113173" algn="l" defTabSz="452691" rtl="0" eaLnBrk="1" latinLnBrk="0" hangingPunct="1">
        <a:lnSpc>
          <a:spcPct val="90000"/>
        </a:lnSpc>
        <a:spcBef>
          <a:spcPts val="248"/>
        </a:spcBef>
        <a:buFont typeface="Arial" panose="020B0604020202020204" pitchFamily="34" charset="0"/>
        <a:buChar char="•"/>
        <a:defRPr sz="892" kern="1200">
          <a:solidFill>
            <a:schemeClr val="tx1"/>
          </a:solidFill>
          <a:latin typeface="+mn-lt"/>
          <a:ea typeface="+mn-ea"/>
          <a:cs typeface="+mn-cs"/>
        </a:defRPr>
      </a:lvl6pPr>
      <a:lvl7pPr marL="1471242" indent="-113173" algn="l" defTabSz="452691" rtl="0" eaLnBrk="1" latinLnBrk="0" hangingPunct="1">
        <a:lnSpc>
          <a:spcPct val="90000"/>
        </a:lnSpc>
        <a:spcBef>
          <a:spcPts val="248"/>
        </a:spcBef>
        <a:buFont typeface="Arial" panose="020B0604020202020204" pitchFamily="34" charset="0"/>
        <a:buChar char="•"/>
        <a:defRPr sz="892" kern="1200">
          <a:solidFill>
            <a:schemeClr val="tx1"/>
          </a:solidFill>
          <a:latin typeface="+mn-lt"/>
          <a:ea typeface="+mn-ea"/>
          <a:cs typeface="+mn-cs"/>
        </a:defRPr>
      </a:lvl7pPr>
      <a:lvl8pPr marL="1697588" indent="-113173" algn="l" defTabSz="452691" rtl="0" eaLnBrk="1" latinLnBrk="0" hangingPunct="1">
        <a:lnSpc>
          <a:spcPct val="90000"/>
        </a:lnSpc>
        <a:spcBef>
          <a:spcPts val="248"/>
        </a:spcBef>
        <a:buFont typeface="Arial" panose="020B0604020202020204" pitchFamily="34" charset="0"/>
        <a:buChar char="•"/>
        <a:defRPr sz="892" kern="1200">
          <a:solidFill>
            <a:schemeClr val="tx1"/>
          </a:solidFill>
          <a:latin typeface="+mn-lt"/>
          <a:ea typeface="+mn-ea"/>
          <a:cs typeface="+mn-cs"/>
        </a:defRPr>
      </a:lvl8pPr>
      <a:lvl9pPr marL="1923932" indent="-113173" algn="l" defTabSz="452691" rtl="0" eaLnBrk="1" latinLnBrk="0" hangingPunct="1">
        <a:lnSpc>
          <a:spcPct val="90000"/>
        </a:lnSpc>
        <a:spcBef>
          <a:spcPts val="248"/>
        </a:spcBef>
        <a:buFont typeface="Arial" panose="020B0604020202020204" pitchFamily="34" charset="0"/>
        <a:buChar char="•"/>
        <a:defRPr sz="89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452691" rtl="0" eaLnBrk="1" latinLnBrk="0" hangingPunct="1">
        <a:defRPr sz="892" kern="1200">
          <a:solidFill>
            <a:schemeClr val="tx1"/>
          </a:solidFill>
          <a:latin typeface="+mn-lt"/>
          <a:ea typeface="+mn-ea"/>
          <a:cs typeface="+mn-cs"/>
        </a:defRPr>
      </a:lvl1pPr>
      <a:lvl2pPr marL="226346" algn="l" defTabSz="452691" rtl="0" eaLnBrk="1" latinLnBrk="0" hangingPunct="1">
        <a:defRPr sz="892" kern="1200">
          <a:solidFill>
            <a:schemeClr val="tx1"/>
          </a:solidFill>
          <a:latin typeface="+mn-lt"/>
          <a:ea typeface="+mn-ea"/>
          <a:cs typeface="+mn-cs"/>
        </a:defRPr>
      </a:lvl2pPr>
      <a:lvl3pPr marL="452691" algn="l" defTabSz="452691" rtl="0" eaLnBrk="1" latinLnBrk="0" hangingPunct="1">
        <a:defRPr sz="892" kern="1200">
          <a:solidFill>
            <a:schemeClr val="tx1"/>
          </a:solidFill>
          <a:latin typeface="+mn-lt"/>
          <a:ea typeface="+mn-ea"/>
          <a:cs typeface="+mn-cs"/>
        </a:defRPr>
      </a:lvl3pPr>
      <a:lvl4pPr marL="679038" algn="l" defTabSz="452691" rtl="0" eaLnBrk="1" latinLnBrk="0" hangingPunct="1">
        <a:defRPr sz="892" kern="1200">
          <a:solidFill>
            <a:schemeClr val="tx1"/>
          </a:solidFill>
          <a:latin typeface="+mn-lt"/>
          <a:ea typeface="+mn-ea"/>
          <a:cs typeface="+mn-cs"/>
        </a:defRPr>
      </a:lvl4pPr>
      <a:lvl5pPr marL="905381" algn="l" defTabSz="452691" rtl="0" eaLnBrk="1" latinLnBrk="0" hangingPunct="1">
        <a:defRPr sz="892" kern="1200">
          <a:solidFill>
            <a:schemeClr val="tx1"/>
          </a:solidFill>
          <a:latin typeface="+mn-lt"/>
          <a:ea typeface="+mn-ea"/>
          <a:cs typeface="+mn-cs"/>
        </a:defRPr>
      </a:lvl5pPr>
      <a:lvl6pPr marL="1131726" algn="l" defTabSz="452691" rtl="0" eaLnBrk="1" latinLnBrk="0" hangingPunct="1">
        <a:defRPr sz="892" kern="1200">
          <a:solidFill>
            <a:schemeClr val="tx1"/>
          </a:solidFill>
          <a:latin typeface="+mn-lt"/>
          <a:ea typeface="+mn-ea"/>
          <a:cs typeface="+mn-cs"/>
        </a:defRPr>
      </a:lvl6pPr>
      <a:lvl7pPr marL="1358071" algn="l" defTabSz="452691" rtl="0" eaLnBrk="1" latinLnBrk="0" hangingPunct="1">
        <a:defRPr sz="892" kern="1200">
          <a:solidFill>
            <a:schemeClr val="tx1"/>
          </a:solidFill>
          <a:latin typeface="+mn-lt"/>
          <a:ea typeface="+mn-ea"/>
          <a:cs typeface="+mn-cs"/>
        </a:defRPr>
      </a:lvl7pPr>
      <a:lvl8pPr marL="1584415" algn="l" defTabSz="452691" rtl="0" eaLnBrk="1" latinLnBrk="0" hangingPunct="1">
        <a:defRPr sz="892" kern="1200">
          <a:solidFill>
            <a:schemeClr val="tx1"/>
          </a:solidFill>
          <a:latin typeface="+mn-lt"/>
          <a:ea typeface="+mn-ea"/>
          <a:cs typeface="+mn-cs"/>
        </a:defRPr>
      </a:lvl8pPr>
      <a:lvl9pPr marL="1810760" algn="l" defTabSz="452691" rtl="0" eaLnBrk="1" latinLnBrk="0" hangingPunct="1">
        <a:defRPr sz="89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openxmlformats.org/officeDocument/2006/relationships/hyperlink" Target="https://www.vejleskills.dk/projects/jansson-el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4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F0002777-AD15-1C7F-2A66-1BA7E6D2239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1385" y="335947"/>
            <a:ext cx="9614100" cy="4269564"/>
          </a:xfrm>
        </p:spPr>
        <p:txBody>
          <a:bodyPr wrap="square">
            <a:noAutofit/>
          </a:bodyPr>
          <a:lstStyle/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lang="da-DK" sz="6200" b="1" i="0" u="none">
                <a:solidFill>
                  <a:srgbClr val="004143"/>
                </a:solidFill>
                <a:latin typeface="K2D"/>
              </a:rPr>
              <a:t>Jansson El</a:t>
            </a:r>
          </a:p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lang="da-DK" sz="3200" b="1" i="0" u="none">
                <a:solidFill>
                  <a:srgbClr val="004143"/>
                </a:solidFill>
                <a:latin typeface="K2D"/>
              </a:rPr>
              <a:t>Strøm i hverdagen</a:t>
            </a: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da-DK" sz="2200" b="0" i="1" u="none">
                <a:solidFill>
                  <a:srgbClr val="004143"/>
                </a:solidFill>
                <a:latin typeface="K2D Light"/>
              </a:rPr>
              <a:t>En arbejdsplads der får elektricitet til at fungere</a:t>
            </a:r>
          </a:p>
        </p:txBody>
      </p:sp>
      <p:pic>
        <p:nvPicPr>
          <p:cNvPr id="2" name="Picture 1">
            <a:hlinkClick r:id="rId4"/>
            <a:extLst>
              <a:ext uri="{FF2B5EF4-FFF2-40B4-BE49-F238E27FC236}">
                <a16:creationId xmlns:a16="http://schemas.microsoft.com/office/drawing/2014/main" id="{C0DC6562-92E6-F4F4-8798-B1C23A24C8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91342" y="2804502"/>
            <a:ext cx="3095625" cy="3105150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346628-EDB9-A8DC-908B-B748265F63E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4911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59A545FD-4D7C-A11E-63F7-7BA97A28E4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1200" y="509902"/>
            <a:ext cx="9614100" cy="618565"/>
          </a:xfrm>
        </p:spPr>
        <p:txBody>
          <a:bodyPr wrap="square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da-DK" sz="4000" b="1" i="0" u="none">
                <a:solidFill>
                  <a:srgbClr val="004143"/>
                </a:solidFill>
                <a:latin typeface="K2D"/>
              </a:rPr>
              <a:t>Hvem er Jansson El?</a:t>
            </a:r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D6DA9633-9D83-1D2B-39F3-3301807F991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1200" y="1912783"/>
            <a:ext cx="4630194" cy="4269564"/>
          </a:xfrm>
        </p:spPr>
        <p:txBody>
          <a:bodyPr wrap="square" tIns="0"/>
          <a:lstStyle/>
          <a:p>
            <a:pPr marL="342900" indent="-34290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a-DK" sz="2000" b="0" i="0" u="none">
                <a:solidFill>
                  <a:srgbClr val="004143"/>
                </a:solidFill>
                <a:latin typeface="K2D Medium"/>
              </a:rPr>
              <a:t>Jansson El</a:t>
            </a:r>
            <a:endParaRPr lang="da-DK"/>
          </a:p>
          <a:p>
            <a:pPr marL="34290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da-DK"/>
          </a:p>
          <a:p>
            <a:pPr marL="342900" indent="-34290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a-DK" sz="2000" b="0" i="0" u="none">
                <a:solidFill>
                  <a:srgbClr val="004143"/>
                </a:solidFill>
                <a:latin typeface="K2D Medium"/>
              </a:rPr>
              <a:t>Strøm i hverdagen</a:t>
            </a:r>
          </a:p>
          <a:p>
            <a:pPr marL="34290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da-DK" sz="2000" b="0" i="0" u="none">
              <a:solidFill>
                <a:srgbClr val="004143"/>
              </a:solidFill>
              <a:latin typeface="K2D Medium"/>
            </a:endParaRPr>
          </a:p>
          <a:p>
            <a:pPr marL="342900" indent="-34290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a-DK" sz="2000" b="0" i="0" u="none">
                <a:solidFill>
                  <a:srgbClr val="004143"/>
                </a:solidFill>
                <a:latin typeface="K2D Medium"/>
              </a:rPr>
              <a:t>En arbejdsplads der får elektricitet til at fungere</a:t>
            </a:r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87E587A5-0DB8-5463-8C62-1677CCC5C6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0607" y="972272"/>
            <a:ext cx="4630193" cy="3029521"/>
          </a:xfrm>
          <a:prstGeom prst="rect">
            <a:avLst/>
          </a:prstGeom>
        </p:spPr>
      </p:pic>
      <p:pic>
        <p:nvPicPr>
          <p:cNvPr id="7" name="Billede 6">
            <a:extLst>
              <a:ext uri="{FF2B5EF4-FFF2-40B4-BE49-F238E27FC236}">
                <a16:creationId xmlns:a16="http://schemas.microsoft.com/office/drawing/2014/main" id="{59BB005C-19A3-7E12-0ACA-5A1C4E3809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1448" y="3558040"/>
            <a:ext cx="5352510" cy="3029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6249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B928B-6595-206E-9BE8-779FFCC419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CA07CEFF-5173-789E-FB45-F3F9B0D6E4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1200" y="509902"/>
            <a:ext cx="9614100" cy="618565"/>
          </a:xfrm>
        </p:spPr>
        <p:txBody>
          <a:bodyPr wrap="square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da-DK" sz="4000" b="1" i="0" u="none">
                <a:solidFill>
                  <a:srgbClr val="004143"/>
                </a:solidFill>
                <a:latin typeface="K2D"/>
              </a:rPr>
              <a:t>Hvad er el i hverdagen?</a:t>
            </a:r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6909FAD2-CF01-82D0-3D31-F60C002D1FA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1200" y="1912783"/>
            <a:ext cx="4630194" cy="4269564"/>
          </a:xfrm>
        </p:spPr>
        <p:txBody>
          <a:bodyPr wrap="square" tIns="0"/>
          <a:lstStyle/>
          <a:p>
            <a:pPr marL="342900" indent="-34290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a-DK" sz="2000" b="0" i="0" u="none">
                <a:solidFill>
                  <a:srgbClr val="004143"/>
                </a:solidFill>
                <a:latin typeface="K2D Medium"/>
              </a:rPr>
              <a:t>Lys</a:t>
            </a:r>
            <a:endParaRPr lang="da-DK"/>
          </a:p>
          <a:p>
            <a:pPr marL="34290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da-DK"/>
          </a:p>
          <a:p>
            <a:pPr marL="342900" indent="-34290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a-DK" sz="2000" b="0" i="0" u="none">
                <a:solidFill>
                  <a:srgbClr val="004143"/>
                </a:solidFill>
                <a:latin typeface="K2D Medium"/>
              </a:rPr>
              <a:t>Opladning</a:t>
            </a:r>
          </a:p>
          <a:p>
            <a:pPr marL="34290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da-DK" sz="2000" b="0" i="0" u="none">
              <a:solidFill>
                <a:srgbClr val="004143"/>
              </a:solidFill>
              <a:latin typeface="K2D Medium"/>
            </a:endParaRPr>
          </a:p>
          <a:p>
            <a:pPr marL="342900" indent="-34290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a-DK" sz="2000" b="0" i="0" u="none">
                <a:solidFill>
                  <a:srgbClr val="004143"/>
                </a:solidFill>
                <a:latin typeface="K2D Medium"/>
              </a:rPr>
              <a:t>Elektriske apparater</a:t>
            </a:r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83B46D4E-C759-A309-E42A-6CC97D80E0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0248" y="1039490"/>
            <a:ext cx="4885963" cy="3258937"/>
          </a:xfrm>
          <a:prstGeom prst="rect">
            <a:avLst/>
          </a:prstGeom>
        </p:spPr>
      </p:pic>
      <p:pic>
        <p:nvPicPr>
          <p:cNvPr id="7" name="Billede 6">
            <a:extLst>
              <a:ext uri="{FF2B5EF4-FFF2-40B4-BE49-F238E27FC236}">
                <a16:creationId xmlns:a16="http://schemas.microsoft.com/office/drawing/2014/main" id="{DFAD8C05-FB0E-A17D-5098-B5622112FB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4818" y="2465406"/>
            <a:ext cx="4442364" cy="4091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9051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4AE6A8-6D8D-6DA6-C1BD-ECD94C28F7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94B12FAD-0D31-3A33-E4FE-4D91DF9C2C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1200" y="509902"/>
            <a:ext cx="9614100" cy="618565"/>
          </a:xfrm>
        </p:spPr>
        <p:txBody>
          <a:bodyPr wrap="square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da-DK" sz="4000" b="1" i="0" u="none">
                <a:solidFill>
                  <a:srgbClr val="004143"/>
                </a:solidFill>
                <a:latin typeface="K2D"/>
              </a:rPr>
              <a:t>Hvad laver de i praksis?</a:t>
            </a:r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366E274F-FCFA-14BE-8E3B-80C9B5557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1200" y="1912783"/>
            <a:ext cx="4630194" cy="4269564"/>
          </a:xfrm>
        </p:spPr>
        <p:txBody>
          <a:bodyPr wrap="square" tIns="0"/>
          <a:lstStyle/>
          <a:p>
            <a:pPr marL="342900" indent="-34290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a-DK" sz="2000" b="0" i="0" u="none">
                <a:solidFill>
                  <a:srgbClr val="004143"/>
                </a:solidFill>
                <a:latin typeface="K2D Medium"/>
              </a:rPr>
              <a:t>Elinstallationer</a:t>
            </a:r>
            <a:endParaRPr lang="da-DK"/>
          </a:p>
          <a:p>
            <a:pPr marL="34290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da-DK"/>
          </a:p>
          <a:p>
            <a:pPr marL="342900" indent="-34290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a-DK" sz="2000" b="0" i="0" u="none">
                <a:solidFill>
                  <a:srgbClr val="004143"/>
                </a:solidFill>
                <a:latin typeface="K2D Medium"/>
              </a:rPr>
              <a:t>Systemer i bygninger</a:t>
            </a:r>
          </a:p>
          <a:p>
            <a:pPr marL="34290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da-DK" sz="2000" b="0" i="0" u="none">
              <a:solidFill>
                <a:srgbClr val="004143"/>
              </a:solidFill>
              <a:latin typeface="K2D Medium"/>
            </a:endParaRPr>
          </a:p>
          <a:p>
            <a:pPr marL="342900" indent="-34290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a-DK" sz="2000" b="0" i="0" u="none">
                <a:solidFill>
                  <a:srgbClr val="004143"/>
                </a:solidFill>
                <a:latin typeface="K2D Medium"/>
              </a:rPr>
              <a:t>Teknisk arbejde</a:t>
            </a:r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334C3651-DE2A-36BA-6A9A-4960E7006E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0608" y="509902"/>
            <a:ext cx="4455999" cy="3757128"/>
          </a:xfrm>
          <a:prstGeom prst="rect">
            <a:avLst/>
          </a:prstGeom>
        </p:spPr>
      </p:pic>
      <p:pic>
        <p:nvPicPr>
          <p:cNvPr id="7" name="Billede 6">
            <a:extLst>
              <a:ext uri="{FF2B5EF4-FFF2-40B4-BE49-F238E27FC236}">
                <a16:creationId xmlns:a16="http://schemas.microsoft.com/office/drawing/2014/main" id="{D6EC1D4B-02C9-D34E-E458-AD8792ACA8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2208" y="3355832"/>
            <a:ext cx="5908481" cy="3174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3837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D0E219-6BE9-C723-7270-EDB581A4B4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E0395A7C-8118-38AA-DC31-60B731AB3E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1200" y="509902"/>
            <a:ext cx="9614100" cy="618565"/>
          </a:xfrm>
        </p:spPr>
        <p:txBody>
          <a:bodyPr wrap="square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da-DK" sz="4000" b="1" i="0" u="none">
                <a:solidFill>
                  <a:srgbClr val="004143"/>
                </a:solidFill>
                <a:latin typeface="K2D"/>
              </a:rPr>
              <a:t>Hvem arbejder der?</a:t>
            </a:r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3F07E4C0-5C5D-E15A-AC24-9D432EA7801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1200" y="1912783"/>
            <a:ext cx="4630194" cy="4269564"/>
          </a:xfrm>
        </p:spPr>
        <p:txBody>
          <a:bodyPr wrap="square" tIns="0"/>
          <a:lstStyle/>
          <a:p>
            <a:pPr marL="342900" indent="-34290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a-DK" sz="2000" b="0" i="0" u="none">
                <a:solidFill>
                  <a:srgbClr val="004143"/>
                </a:solidFill>
                <a:latin typeface="K2D Medium"/>
              </a:rPr>
              <a:t>Elektrikere</a:t>
            </a:r>
            <a:endParaRPr lang="da-DK"/>
          </a:p>
          <a:p>
            <a:pPr marL="34290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da-DK"/>
          </a:p>
          <a:p>
            <a:pPr marL="342900" indent="-34290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a-DK" sz="2000" b="0" i="0" u="none">
                <a:solidFill>
                  <a:srgbClr val="004143"/>
                </a:solidFill>
                <a:latin typeface="K2D Medium"/>
              </a:rPr>
              <a:t>Teknikere</a:t>
            </a:r>
          </a:p>
          <a:p>
            <a:pPr marL="34290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da-DK" sz="2000" b="0" i="0" u="none">
              <a:solidFill>
                <a:srgbClr val="004143"/>
              </a:solidFill>
              <a:latin typeface="K2D Medium"/>
            </a:endParaRPr>
          </a:p>
          <a:p>
            <a:pPr marL="342900" indent="-34290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a-DK" sz="2000" b="0" i="0" u="none">
                <a:solidFill>
                  <a:srgbClr val="004143"/>
                </a:solidFill>
                <a:latin typeface="K2D Medium"/>
              </a:rPr>
              <a:t>Samarbejde</a:t>
            </a:r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CCCE442B-3597-C2EF-7E9C-26973A87DC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2456" y="819184"/>
            <a:ext cx="5359062" cy="3000534"/>
          </a:xfrm>
          <a:prstGeom prst="rect">
            <a:avLst/>
          </a:prstGeom>
        </p:spPr>
      </p:pic>
      <p:pic>
        <p:nvPicPr>
          <p:cNvPr id="5" name="Billede 4">
            <a:extLst>
              <a:ext uri="{FF2B5EF4-FFF2-40B4-BE49-F238E27FC236}">
                <a16:creationId xmlns:a16="http://schemas.microsoft.com/office/drawing/2014/main" id="{75282900-B1F0-740C-9EFF-8C1552ACCE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64480" y="3576578"/>
            <a:ext cx="4353472" cy="2904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2816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9F3039-4F94-BA8D-93D5-C99A73D9B7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E691A012-08F8-A0AC-E2D9-8995BB59CC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1200" y="509902"/>
            <a:ext cx="9614100" cy="618565"/>
          </a:xfrm>
        </p:spPr>
        <p:txBody>
          <a:bodyPr wrap="square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da-DK" sz="4000" b="1" i="0" u="none">
                <a:solidFill>
                  <a:srgbClr val="004143"/>
                </a:solidFill>
                <a:latin typeface="K2D"/>
              </a:rPr>
              <a:t>Mere end bare strøm</a:t>
            </a:r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F590181B-8598-A513-518A-E71A3672F8E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1200" y="1912783"/>
            <a:ext cx="4630194" cy="4269564"/>
          </a:xfrm>
        </p:spPr>
        <p:txBody>
          <a:bodyPr wrap="square" tIns="0"/>
          <a:lstStyle/>
          <a:p>
            <a:pPr marL="342900" indent="-34290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a-DK" sz="2000" b="0" i="0" u="none">
                <a:solidFill>
                  <a:srgbClr val="004143"/>
                </a:solidFill>
                <a:latin typeface="K2D Medium"/>
              </a:rPr>
              <a:t>Planlægning</a:t>
            </a:r>
            <a:endParaRPr lang="da-DK"/>
          </a:p>
          <a:p>
            <a:pPr marL="34290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da-DK"/>
          </a:p>
          <a:p>
            <a:pPr marL="342900" indent="-34290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a-DK" sz="2000" b="0" i="0" u="none">
                <a:solidFill>
                  <a:srgbClr val="004143"/>
                </a:solidFill>
                <a:latin typeface="K2D Medium"/>
              </a:rPr>
              <a:t>Sikkerhed</a:t>
            </a:r>
          </a:p>
          <a:p>
            <a:pPr marL="34290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da-DK" sz="2000" b="0" i="0" u="none">
              <a:solidFill>
                <a:srgbClr val="004143"/>
              </a:solidFill>
              <a:latin typeface="K2D Medium"/>
            </a:endParaRPr>
          </a:p>
          <a:p>
            <a:pPr marL="342900" indent="-34290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a-DK" sz="2000" b="0" i="0" u="none">
                <a:solidFill>
                  <a:srgbClr val="004143"/>
                </a:solidFill>
                <a:latin typeface="K2D Medium"/>
              </a:rPr>
              <a:t>Funktion</a:t>
            </a:r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3243F391-CD42-403D-A7A2-D12C3016B2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6423" y="1219008"/>
            <a:ext cx="4999153" cy="4419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5680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920EA4-1E6C-1AE6-E419-893539F82A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8A29F646-E37D-C496-96B6-066C2795A6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1200" y="509902"/>
            <a:ext cx="9614100" cy="618565"/>
          </a:xfrm>
        </p:spPr>
        <p:txBody>
          <a:bodyPr wrap="square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da-DK" sz="4000" b="1" i="0" u="none">
                <a:solidFill>
                  <a:srgbClr val="004143"/>
                </a:solidFill>
                <a:latin typeface="K2D"/>
              </a:rPr>
              <a:t>En almindelig dag</a:t>
            </a:r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DA62AFB9-74DB-E99A-55CF-1529567BBD8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1200" y="1912783"/>
            <a:ext cx="4630194" cy="4269564"/>
          </a:xfrm>
        </p:spPr>
        <p:txBody>
          <a:bodyPr wrap="square" tIns="0"/>
          <a:lstStyle/>
          <a:p>
            <a:pPr marL="342900" indent="-34290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a-DK" sz="2000" b="0" i="0" u="none">
                <a:solidFill>
                  <a:srgbClr val="004143"/>
                </a:solidFill>
                <a:latin typeface="K2D Medium"/>
              </a:rPr>
              <a:t>Installation</a:t>
            </a:r>
            <a:endParaRPr lang="da-DK"/>
          </a:p>
          <a:p>
            <a:pPr marL="34290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da-DK"/>
          </a:p>
          <a:p>
            <a:pPr marL="342900" indent="-34290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a-DK" sz="2000" b="0" i="0" u="none">
                <a:solidFill>
                  <a:srgbClr val="004143"/>
                </a:solidFill>
                <a:latin typeface="K2D Medium"/>
              </a:rPr>
              <a:t>Reparation</a:t>
            </a:r>
          </a:p>
          <a:p>
            <a:pPr marL="34290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da-DK" sz="2000" b="0" i="0" u="none">
              <a:solidFill>
                <a:srgbClr val="004143"/>
              </a:solidFill>
              <a:latin typeface="K2D Medium"/>
            </a:endParaRPr>
          </a:p>
          <a:p>
            <a:pPr marL="342900" indent="-34290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a-DK" sz="2000" b="0" i="0" u="none">
                <a:solidFill>
                  <a:srgbClr val="004143"/>
                </a:solidFill>
                <a:latin typeface="K2D Medium"/>
              </a:rPr>
              <a:t>Fejlfinding</a:t>
            </a:r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1CD9D0E7-E71B-27B4-9B58-83D6ABBCBA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1498" y="715353"/>
            <a:ext cx="4139043" cy="3136618"/>
          </a:xfrm>
          <a:prstGeom prst="rect">
            <a:avLst/>
          </a:prstGeom>
        </p:spPr>
      </p:pic>
      <p:pic>
        <p:nvPicPr>
          <p:cNvPr id="9" name="Billede 8">
            <a:extLst>
              <a:ext uri="{FF2B5EF4-FFF2-40B4-BE49-F238E27FC236}">
                <a16:creationId xmlns:a16="http://schemas.microsoft.com/office/drawing/2014/main" id="{1C155483-BBB1-4ACE-D22F-CB344E9624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97126" y="3211480"/>
            <a:ext cx="4706076" cy="3136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2392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Vejle-Grøn">
      <a:dk1>
        <a:srgbClr val="000000"/>
      </a:dk1>
      <a:lt1>
        <a:srgbClr val="F8F8F8"/>
      </a:lt1>
      <a:dk2>
        <a:srgbClr val="004143"/>
      </a:dk2>
      <a:lt2>
        <a:srgbClr val="E8E1D6"/>
      </a:lt2>
      <a:accent1>
        <a:srgbClr val="004143"/>
      </a:accent1>
      <a:accent2>
        <a:srgbClr val="99D0C2"/>
      </a:accent2>
      <a:accent3>
        <a:srgbClr val="D8C5AF"/>
      </a:accent3>
      <a:accent4>
        <a:srgbClr val="F190A3"/>
      </a:accent4>
      <a:accent5>
        <a:srgbClr val="66212F"/>
      </a:accent5>
      <a:accent6>
        <a:srgbClr val="E8E1D6"/>
      </a:accent6>
      <a:hlink>
        <a:srgbClr val="23356E"/>
      </a:hlink>
      <a:folHlink>
        <a:srgbClr val="57256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sz="2000" dirty="0" smtClean="0">
            <a:latin typeface="K2D" panose="00000500000000000000" pitchFamily="2" charset="-34"/>
            <a:cs typeface="K2D" panose="00000500000000000000" pitchFamily="2" charset="-34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l">
          <a:defRPr sz="2000" dirty="0" smtClean="0">
            <a:solidFill>
              <a:schemeClr val="tx2"/>
            </a:solidFill>
            <a:latin typeface="K2D" panose="00000500000000000000" pitchFamily="2" charset="-34"/>
            <a:cs typeface="K2D" panose="00000500000000000000" pitchFamily="2" charset="-34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Grøn Vejle Kommune.potx" id="{AFAC498B-ECDE-4CB6-BF5A-AF8822C83794}" vid="{DCC10A4E-18DC-438F-8A72-9F73E30AD306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Grøn Vejle Kommune</Template>
  <TotalTime>141</TotalTime>
  <Words>476</Words>
  <Application>Microsoft Office PowerPoint</Application>
  <PresentationFormat>Widescreen</PresentationFormat>
  <Paragraphs>132</Paragraphs>
  <Slides>7</Slides>
  <Notes>7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7</vt:i4>
      </vt:variant>
    </vt:vector>
  </HeadingPairs>
  <TitlesOfParts>
    <vt:vector size="12" baseType="lpstr">
      <vt:lpstr>K2D</vt:lpstr>
      <vt:lpstr>K2D Medium</vt:lpstr>
      <vt:lpstr>K2D Light</vt:lpstr>
      <vt:lpstr>Arial</vt:lpstr>
      <vt:lpstr>Office-tema</vt:lpstr>
      <vt:lpstr>PowerPoint-præsentation</vt:lpstr>
      <vt:lpstr>Hvem er Jansson El?</vt:lpstr>
      <vt:lpstr>Hvad er el i hverdagen?</vt:lpstr>
      <vt:lpstr>Hvad laver de i praksis?</vt:lpstr>
      <vt:lpstr>Hvem arbejder der?</vt:lpstr>
      <vt:lpstr>Mere end bare strøm</vt:lpstr>
      <vt:lpstr>En almindelig dag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Karina Agerskov Hviid Horsbøl  Sekretariat &amp; Plan  Børn og Unge  Vejle Kommune</dc:creator>
  <cp:lastModifiedBy>Karina Agerskov Hviid Horsbøl  Sekretariat &amp; Plan  Børn og Unge  Vejle Kommune</cp:lastModifiedBy>
  <cp:revision>11</cp:revision>
  <cp:lastPrinted>2021-06-14T08:20:05Z</cp:lastPrinted>
  <dcterms:created xsi:type="dcterms:W3CDTF">2026-06-24T11:44:23Z</dcterms:created>
  <dcterms:modified xsi:type="dcterms:W3CDTF">2026-08-10T11:58:46Z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oudStatistics_StoryID">
    <vt:lpwstr>4f1410bd-3883-4948-8e5b-cdd12feccc82</vt:lpwstr>
  </property>
</Properties>
</file>