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72" r:id="rId2"/>
    <p:sldId id="256" r:id="rId3"/>
    <p:sldId id="268" r:id="rId4"/>
    <p:sldId id="273" r:id="rId5"/>
    <p:sldId id="274" r:id="rId6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FAB33B-D1A7-78EA-9568-D6B0EB972DFA}" v="13" dt="2026-06-29T07:28:49.2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7036" autoAdjust="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a Agerskov Hviid Horsbøl  Sekretariat &amp; Plan  Børn og Unge  Vejle Kommune" userId="S::kahor@vejle.dk::d3811fda-c0a8-4ad6-8b61-f222a25a693d" providerId="AD" clId="Web-{B5FAB33B-D1A7-78EA-9568-D6B0EB972DFA}"/>
    <pc:docChg chg="modSld">
      <pc:chgData name="Karina Agerskov Hviid Horsbøl  Sekretariat &amp; Plan  Børn og Unge  Vejle Kommune" userId="S::kahor@vejle.dk::d3811fda-c0a8-4ad6-8b61-f222a25a693d" providerId="AD" clId="Web-{B5FAB33B-D1A7-78EA-9568-D6B0EB972DFA}" dt="2026-06-29T07:28:49.200" v="9" actId="20577"/>
      <pc:docMkLst>
        <pc:docMk/>
      </pc:docMkLst>
      <pc:sldChg chg="addSp modSp">
        <pc:chgData name="Karina Agerskov Hviid Horsbøl  Sekretariat &amp; Plan  Børn og Unge  Vejle Kommune" userId="S::kahor@vejle.dk::d3811fda-c0a8-4ad6-8b61-f222a25a693d" providerId="AD" clId="Web-{B5FAB33B-D1A7-78EA-9568-D6B0EB972DFA}" dt="2026-06-29T07:28:49.200" v="9" actId="20577"/>
        <pc:sldMkLst>
          <pc:docMk/>
          <pc:sldMk cId="2109283451" sldId="272"/>
        </pc:sldMkLst>
        <pc:spChg chg="add mod">
          <ac:chgData name="Karina Agerskov Hviid Horsbøl  Sekretariat &amp; Plan  Børn og Unge  Vejle Kommune" userId="S::kahor@vejle.dk::d3811fda-c0a8-4ad6-8b61-f222a25a693d" providerId="AD" clId="Web-{B5FAB33B-D1A7-78EA-9568-D6B0EB972DFA}" dt="2026-06-29T07:28:49.200" v="9" actId="20577"/>
          <ac:spMkLst>
            <pc:docMk/>
            <pc:sldMk cId="2109283451" sldId="272"/>
            <ac:spMk id="2" creationId="{C71D297C-9CDF-2717-0F9D-37B42ED17C9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2F472-995D-4143-A0DD-7CB894D653D5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E4EFB-5736-4573-B7D9-ACBB35C6FA4C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0064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17389-B134-D8D4-822D-4DAF3870A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066C9275-6805-4DD1-A242-3C73FCC15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9FC52FC4-0CAC-7B0E-4337-A520EE177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6CC8B77-58A5-4231-4AE8-0A4B519B1F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E4EFB-5736-4573-B7D9-ACBB35C6FA4C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4706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pPr fontAlgn="t"/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Dette forløb handler om at gå på opdagelse i egen by gennem historiske spor.</a:t>
            </a:r>
            <a:b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Eleverne skal arbejde som “detektiver” og undersøge, hvordan deres lokalområde har ændret sig over tid.</a:t>
            </a:r>
          </a:p>
          <a:p>
            <a:pPr fontAlgn="t"/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På de næste dias præsenteres forskellige byer.</a:t>
            </a:r>
            <a:b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da-D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Hver by gemmer på: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Byen som baggrund med ‘før og </a:t>
            </a:r>
            <a:r>
              <a:rPr lang="da-DK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nu’-visning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 </a:t>
            </a:r>
            <a:r>
              <a:rPr lang="da-DK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Historisk Atlas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byskilt (med link til facts om byen på Wikipedia)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billeder fra stedet (med links til gode hjemmesider med historisk information og billeder)</a:t>
            </a:r>
          </a:p>
          <a:p>
            <a:pPr fontAlgn="t"/>
            <a:endParaRPr lang="da-DK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da-DK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Sådan gør du som lærer:</a:t>
            </a: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indent="-228600" fontAlgn="t">
              <a:buFont typeface="+mj-lt"/>
              <a:buAutoNum type="arabicPeriod"/>
            </a:pP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 dette første dias og tal om opgaverne, der venter.</a:t>
            </a:r>
          </a:p>
          <a:p>
            <a:pPr marL="228600" indent="-228600" fontAlgn="t">
              <a:buFont typeface="+mj-lt"/>
              <a:buAutoNum type="arabicPeriod"/>
            </a:pP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Åbn den by, jeres skole ligger i. Klik på byskiltet og billederne for at vise eleverne, hvor de kan finde information og inspiration til deres arbejde.</a:t>
            </a:r>
          </a:p>
          <a:p>
            <a:pPr fontAlgn="t"/>
            <a:endParaRPr lang="da-D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Eleverne skal: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finde et spændende sted i byen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undersøge stedet ved hjælp af de digitale kilder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tage ud og opleve stedet i virkeligheden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tage billeder til deres opgave</a:t>
            </a:r>
          </a:p>
          <a:p>
            <a:pPr marL="171450" indent="-171450" fontAlgn="t">
              <a:buFont typeface="Arial" panose="020B0604020202020204" pitchFamily="34" charset="0"/>
              <a:buChar char="•"/>
            </a:pPr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sammenligne “før og nu”</a:t>
            </a:r>
          </a:p>
          <a:p>
            <a:pPr fontAlgn="t"/>
            <a:endParaRPr lang="da-DK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t"/>
            <a:r>
              <a:rPr lang="da-DK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Fokus er på, at eleverne selv opdager, stiller spørgsmål og arbejder undersøgende.</a:t>
            </a:r>
          </a:p>
          <a:p>
            <a:endParaRPr lang="da-DK" dirty="0"/>
          </a:p>
          <a:p>
            <a:r>
              <a:rPr lang="da-DK" dirty="0"/>
              <a:t>Relevante kilder i ovenstående:</a:t>
            </a:r>
          </a:p>
          <a:p>
            <a:r>
              <a:rPr lang="da-DK" dirty="0"/>
              <a:t>www.historisatlas.dk</a:t>
            </a:r>
          </a:p>
          <a:p>
            <a:r>
              <a:rPr lang="da-DK" dirty="0"/>
              <a:t>www.arkiv.dk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2E4EFB-5736-4573-B7D9-ACBB35C6FA4C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4376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27ACAD-BCF2-3669-281D-0B22C335B6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EA59EFD-0182-CADC-D826-FD061A5A2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38CE37D-87F8-2AB5-1C14-F830AF311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C27D-2FD6-45F5-8C5E-2E5F4DB7EBBC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9B3CEB7-180A-C8AC-2331-DB5497973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0A5429C-EA3C-023B-9A8C-0ACB25128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D34B-940E-4266-90D6-0C7EFC0EC8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24142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E357AA-8FEC-ABE4-952E-7CF1F3791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B3748AC-8722-DBAB-E14D-2774BA9F1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1EEC902-B722-8C89-A1E3-5AD04A6F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C27D-2FD6-45F5-8C5E-2E5F4DB7EBBC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1648150-D5D3-B841-1BC5-59FDCD9152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0C7A9EC-3EE0-0306-C8F4-40866B7F0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D34B-940E-4266-90D6-0C7EFC0EC8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4042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083570BA-F5F2-9FF6-8157-129499CC27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BCE8F71-04DE-08A0-1671-4918A34FC1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2F83451-1E30-42BA-638A-4BE7FEBC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C27D-2FD6-45F5-8C5E-2E5F4DB7EBBC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6C21E66-2FE1-7DCA-B194-DED9089C2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9E44C0F-69F8-7F93-8025-B6537E920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D34B-940E-4266-90D6-0C7EFC0EC8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4305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A40B33-60FA-5077-B69D-83F364150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7912617-9219-0EF4-5422-DC5012218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2583C30-CDFE-296A-A656-3E344FE45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C27D-2FD6-45F5-8C5E-2E5F4DB7EBBC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DEA32EB-C1C9-9623-7852-CFB77682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BA370C1-0E35-D0B6-77D4-C2390B614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D34B-940E-4266-90D6-0C7EFC0EC8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9675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A1DCB1-26EF-A59D-981E-720FB389F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541F158-161A-1F58-49F9-AE21F32F05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E730F3E-567B-C013-7D6E-B95BDE145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C27D-2FD6-45F5-8C5E-2E5F4DB7EBBC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1E5EDE1-70C0-19E0-FB8C-4612D6EF4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C5DBA6F-54E7-1FA9-4D96-190F7444C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D34B-940E-4266-90D6-0C7EFC0EC8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5698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66FC46-F839-1AE9-746F-67DA1C55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CC8ED82-0F6A-7934-BD9B-4F43C1D86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20A0B88-1B91-1248-00C1-413429F02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748583C-10D0-795E-6174-7198C6FE3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C27D-2FD6-45F5-8C5E-2E5F4DB7EBBC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46419CA-5205-6B89-F518-C4D948F4C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F54D7B9-5290-A714-7581-2EEA1E2B7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D34B-940E-4266-90D6-0C7EFC0EC8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1272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350968-77D9-9B77-75F4-01AA7F042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6548D00-42CE-FFC9-64CF-B1966FD9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96279BE-2D53-A82D-ADEA-ABDB8AD1F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39CA28E-5F0E-653B-83F3-190D7981E6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93B1D66-E91C-A0BA-C81E-CF99CBF4B3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A83CD2BF-2EDF-F1F4-7DEE-EB287636C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C27D-2FD6-45F5-8C5E-2E5F4DB7EBBC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231D01F-E488-3F02-539F-FB7D06C02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5BAA0172-8E7C-65B2-B3D6-D1CCAC8FB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D34B-940E-4266-90D6-0C7EFC0EC8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8283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F45455-785C-3CFC-5C02-5279139DB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B9E1A79-0F5A-B6DA-B437-0A1C82063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C27D-2FD6-45F5-8C5E-2E5F4DB7EBBC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1EDB9DF-9EBF-7049-AB2B-076E7094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D59A9D3-9482-24A8-C57F-4FC6A47A9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D34B-940E-4266-90D6-0C7EFC0EC8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7132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B29AF1A-F402-1055-C357-AAAC8C08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C27D-2FD6-45F5-8C5E-2E5F4DB7EBBC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9ED883F-CCD1-4C39-72DE-96EA717F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7A20AF0-25F8-5133-A126-32197887C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D34B-940E-4266-90D6-0C7EFC0EC8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4860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75598D-F85B-4C59-6DCA-6A584D192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98DB7AB-BFFC-0022-7B48-91AA78A3C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1E10A08-4CCA-C3B2-960C-A11E239E29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010950C-239F-342D-0C2F-027A9847C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C27D-2FD6-45F5-8C5E-2E5F4DB7EBBC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CF818AB-036E-CD40-AF5D-351809F6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9C268AE-4888-4360-1A31-9045EA3B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D34B-940E-4266-90D6-0C7EFC0EC8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771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BD5ABF-BE72-B684-FFC2-BA88F59CD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CE5B3B2-8AC4-D624-CF29-7E2AD982EE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D3E6161-428A-A293-7FF0-51C99B734B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A0B8A6A-8F7D-848E-DCF1-09F56ED4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EC27D-2FD6-45F5-8C5E-2E5F4DB7EBBC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928D9BE-7935-7854-4093-010CC636F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4F9E8B8-B575-089D-BFCA-C999E287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ED34B-940E-4266-90D6-0C7EFC0EC8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398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B4FC714-7CF4-8092-242D-8A00AC29E1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0E17A72-11FC-2E5E-2D50-343EDEB46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19E0021-3FCD-1339-1D9C-CD85FAB60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40EC27D-2FD6-45F5-8C5E-2E5F4DB7EBBC}" type="datetimeFigureOut">
              <a:rPr lang="da-DK" smtClean="0"/>
              <a:t>29-06-2026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04C77A5-5980-CF42-4208-2F049E8FD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8DA15F4-D888-5769-A11E-64CAE7F71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24ED34B-940E-4266-90D6-0C7EFC0EC8EA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0614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87A2D3-D36F-BA54-458A-6ABECD372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1D297C-9CDF-2717-0F9D-37B42ED17C9E}"/>
              </a:ext>
            </a:extLst>
          </p:cNvPr>
          <p:cNvSpPr txBox="1"/>
          <p:nvPr/>
        </p:nvSpPr>
        <p:spPr>
          <a:xfrm>
            <a:off x="2743200" y="6418943"/>
            <a:ext cx="75329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algn="l" rtl="0"/>
            <a:r>
              <a:rPr lang="da-DK" sz="1800" kern="1200">
                <a:solidFill>
                  <a:schemeClr val="bg1"/>
                </a:solidFill>
                <a:latin typeface="Aptos"/>
                <a:ea typeface="+mn-ea"/>
                <a:cs typeface="+mn-cs"/>
              </a:rPr>
              <a:t>Hele denne præsentation er lavet med AI-genererede billeder (Copilot</a:t>
            </a:r>
            <a:r>
              <a:rPr lang="da-DK">
                <a:solidFill>
                  <a:schemeClr val="bg1"/>
                </a:solidFill>
                <a:latin typeface="Aptos"/>
              </a:rPr>
              <a:t>)</a:t>
            </a:r>
            <a:endParaRPr lang="da-DK" sz="1800" kern="1200">
              <a:solidFill>
                <a:schemeClr val="bg1"/>
              </a:solidFill>
              <a:latin typeface="Apto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28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678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3E2518-EBAE-26DF-ACE0-31A16E996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8720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0CAE25-AE7C-6769-64D6-6EF0560A9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991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7834A5-BA0E-0E9E-F003-FB32985AF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766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204</Words>
  <Application>Microsoft Office PowerPoint</Application>
  <PresentationFormat>Widescreen</PresentationFormat>
  <Paragraphs>26</Paragraphs>
  <Slides>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Karina Agerskov Hviid Horsbøl  Sekretariat &amp; Plan  Børn og Unge  Vejle Kommune</dc:creator>
  <cp:lastModifiedBy>Karina Agerskov Hviid Horsbøl  Sekretariat &amp; Plan  Børn og Unge  Vejle Kommune</cp:lastModifiedBy>
  <cp:revision>7</cp:revision>
  <dcterms:created xsi:type="dcterms:W3CDTF">2026-06-25T11:23:54Z</dcterms:created>
  <dcterms:modified xsi:type="dcterms:W3CDTF">2026-06-29T07:28:53Z</dcterms:modified>
</cp:coreProperties>
</file>