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272" r:id="rId3"/>
    <p:sldId id="273" r:id="rId4"/>
    <p:sldId id="274" r:id="rId5"/>
    <p:sldId id="275" r:id="rId6"/>
    <p:sldId id="267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6294A1-E856-4144-F435-B33910DE514B}" v="1" dt="2026-06-29T09:13:38.221"/>
    <p1510:client id="{ED13ADC0-85EA-4E2C-B571-A46F531E2CBF}" v="10" dt="2026-06-29T09:19:23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0436" autoAdjust="0"/>
  </p:normalViewPr>
  <p:slideViewPr>
    <p:cSldViewPr snapToGrid="0">
      <p:cViewPr varScale="1">
        <p:scale>
          <a:sx n="100" d="100"/>
          <a:sy n="100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Agerskov Hviid Horsbøl  Sekretariat &amp; Plan  Børn og Unge  Vejle Kommune" userId="S::kahor@vejle.dk::d3811fda-c0a8-4ad6-8b61-f222a25a693d" providerId="AD" clId="Web-{D76294A1-E856-4144-F435-B33910DE514B}"/>
    <pc:docChg chg="modSld">
      <pc:chgData name="Karina Agerskov Hviid Horsbøl  Sekretariat &amp; Plan  Børn og Unge  Vejle Kommune" userId="S::kahor@vejle.dk::d3811fda-c0a8-4ad6-8b61-f222a25a693d" providerId="AD" clId="Web-{D76294A1-E856-4144-F435-B33910DE514B}" dt="2026-06-29T09:13:38.221" v="0"/>
      <pc:docMkLst>
        <pc:docMk/>
      </pc:docMkLst>
      <pc:sldChg chg="mod setBg">
        <pc:chgData name="Karina Agerskov Hviid Horsbøl  Sekretariat &amp; Plan  Børn og Unge  Vejle Kommune" userId="S::kahor@vejle.dk::d3811fda-c0a8-4ad6-8b61-f222a25a693d" providerId="AD" clId="Web-{D76294A1-E856-4144-F435-B33910DE514B}" dt="2026-06-29T09:13:38.221" v="0"/>
        <pc:sldMkLst>
          <pc:docMk/>
          <pc:sldMk cId="3652935875" sldId="270"/>
        </pc:sldMkLst>
      </pc:sldChg>
    </pc:docChg>
  </pc:docChgLst>
  <pc:docChgLst>
    <pc:chgData name="Karina Agerskov Hviid Horsbøl  Sekretariat &amp; Plan  Børn og Unge  Vejle Kommune" userId="d3811fda-c0a8-4ad6-8b61-f222a25a693d" providerId="ADAL" clId="{9E07A86E-4EA2-4853-A736-0D9219C96429}"/>
    <pc:docChg chg="modSld">
      <pc:chgData name="Karina Agerskov Hviid Horsbøl  Sekretariat &amp; Plan  Børn og Unge  Vejle Kommune" userId="d3811fda-c0a8-4ad6-8b61-f222a25a693d" providerId="ADAL" clId="{9E07A86E-4EA2-4853-A736-0D9219C96429}" dt="2026-06-29T09:19:23.338" v="9"/>
      <pc:docMkLst>
        <pc:docMk/>
      </pc:docMkLst>
      <pc:sldChg chg="setBg">
        <pc:chgData name="Karina Agerskov Hviid Horsbøl  Sekretariat &amp; Plan  Børn og Unge  Vejle Kommune" userId="d3811fda-c0a8-4ad6-8b61-f222a25a693d" providerId="ADAL" clId="{9E07A86E-4EA2-4853-A736-0D9219C96429}" dt="2026-06-29T09:19:23.338" v="9"/>
        <pc:sldMkLst>
          <pc:docMk/>
          <pc:sldMk cId="3652935875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9DF64-2CB6-43E9-9BE0-BDA1182E3423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B56E-9EA5-4BFE-8251-11756CD47C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133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BB56E-9EA5-4BFE-8251-11756CD47CC8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408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13D42-F446-8ECC-8C12-63513999F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2952512-B738-6B33-E386-541BE36D3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6685FC-277B-4C2A-49FF-DB417ADD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4410389-9155-471E-2CBB-752C364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297294-BBBA-B10F-548D-AA8721B9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262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7C328-61C2-827B-DB45-46EDE449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61D54B7-A31C-1292-662B-0BF7091B1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0E8446D-66D2-79B6-201C-89E98710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2F9E906-BC44-0398-864A-82546A66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B4B3B7-40A1-67A3-3853-509BAF697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0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5F30C7C-3705-75BC-C541-A90F79A900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9EF4130-757F-8CD8-8FAB-E91524B7C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9398791-E823-2EA5-B586-26D410D0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9BDF43-5F45-EF7A-A88C-73884529E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A346A4C-C6F6-F43F-02BD-8F1206A2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575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1BBA2-368C-BA0D-FD7B-2DBB484BC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E73C7D-0CE6-CEDB-6161-6B4DB7269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2EEA54-CCE7-BBE7-75AA-84EB7648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A18510D-9E2A-5D3B-4F75-B67B2852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822B3C4-7ADC-F75F-E593-6724DB59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956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C8485-781C-C023-2FD4-014776FB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E4C1B18-B88E-707B-22C5-F154A6A6C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8D9A7D8-9577-9124-7B65-78867B31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5010D7-62ED-8583-90A5-980E3D19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9423CC-2D33-CB1A-30E2-2EA02505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461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69AA70-55C9-F955-8EB3-76662ED1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E4B117-C68C-986D-7698-BF23EC5F0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716C96-48FA-0EA4-A69C-362D1FCD0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35F735E-8E92-575C-E0BA-3842127BF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0E1647A-38F7-F162-F65A-00F6B1AA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8C3CBBB-9344-20F8-1A39-B2B13F634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965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06BF0-5D27-648E-B4AA-51B18FD68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73EEDB-6A82-EEB0-94A7-A5FF8D673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39981D6-9EF8-836D-29A9-FE09DC7A6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FCC9A44-C8C1-16E0-8037-78301F3B4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78902D6-537D-F70E-4F3F-9A2FE7DA5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5277A41-75E6-E852-2018-8CC455D8C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7564F37-421A-E72D-FD28-85C52DAA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CE1521C-2725-F040-5457-DC94E19C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962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54463-F4CC-B746-9299-3864A2B0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BFE6441-4F95-AE17-A7A2-9A7AD199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A5F0EBD-2B51-D1B5-2099-88D3ACE9E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A250284-526D-1B82-1A13-37122472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70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818304A-6178-5D9F-2A3B-4F6E33F7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9D26BDA-F7D3-372E-0B18-09CD4D22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FB050E-3CA0-409B-ACDF-4D6BCC37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025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530DE-EA21-540A-26DD-A8EF6EC8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575916-671B-F519-AC83-7F40DE08B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1305FA0-B173-A3D2-699B-A2CAB0C0A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D8869A7-C1F2-7AD8-2659-9D356EB7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567672D-9869-3102-9B52-F83B3895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8344327-65D0-E945-62C7-61923FF3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297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9C482-F185-A87A-BB5D-1D62E104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0CB0CBA-044D-27E6-2331-4A97EBFDE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A38353E-8EF4-7E45-19AE-8C876D3D4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6FF4B25-5D79-360F-B347-2CB7164C9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D567F8E-ED48-4381-6B06-80007C3F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5096541-16A7-34AC-6437-6A96B6B8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024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766C7DE-1CB2-78AB-0BA0-700220AE9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7A8ACC-0DE3-5F45-5371-DAB50B405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899A2E9-F68B-91F3-3D5E-B49743AAF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43447C-C019-48BB-8692-0089EFC3345A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A7EF57C-40A9-3085-BFE5-B9DC09711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C5CD6BC-E4D4-E444-B961-E860F883B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3E4E82-ABF0-49F6-88DC-FACCAA399D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409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FE1C9471-9789-0C4B-C49A-94AC8B8E185C}"/>
              </a:ext>
            </a:extLst>
          </p:cNvPr>
          <p:cNvSpPr txBox="1"/>
          <p:nvPr/>
        </p:nvSpPr>
        <p:spPr>
          <a:xfrm>
            <a:off x="2495550" y="6467475"/>
            <a:ext cx="814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Hele denne præsentation er lavet med AI-genererede billeder (Copilot)</a:t>
            </a:r>
          </a:p>
        </p:txBody>
      </p:sp>
    </p:spTree>
    <p:extLst>
      <p:ext uri="{BB962C8B-B14F-4D97-AF65-F5344CB8AC3E}">
        <p14:creationId xmlns:p14="http://schemas.microsoft.com/office/powerpoint/2010/main" val="118151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42F58F-BF88-56D4-B19D-DC542CBE7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7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9F774-56E5-41C7-8B86-C3CBA0410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41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398EF0-47DB-0A8D-63CB-0627B12BB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470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BB722C-0F8A-01C8-C5C4-3C68140E5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75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62B98-C5EF-7A88-3BC3-2496C5D72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78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4BAFC-9C7C-CF4A-3A60-C2CBA0767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223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8E0333-CA9C-E68A-19F3-DACEB3F31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901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273AC-D08C-C844-CEE7-86272C647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935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12</Words>
  <Application>Microsoft Office PowerPoint</Application>
  <PresentationFormat>Widescreen</PresentationFormat>
  <Paragraphs>2</Paragraphs>
  <Slides>9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Karina Agerskov Hviid Horsbøl  Sekretariat &amp; Plan  Børn og Unge  Vejle Kommune</dc:creator>
  <cp:lastModifiedBy>Karina Agerskov Hviid Horsbøl  Sekretariat &amp; Plan  Børn og Unge  Vejle Kommune</cp:lastModifiedBy>
  <cp:revision>4</cp:revision>
  <dcterms:created xsi:type="dcterms:W3CDTF">2026-06-24T15:20:41Z</dcterms:created>
  <dcterms:modified xsi:type="dcterms:W3CDTF">2026-06-29T09:19:29Z</dcterms:modified>
</cp:coreProperties>
</file>